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omments/modernComment_120_30CFB6B5.xml" ContentType="application/vnd.ms-powerpoint.comment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modernComment_121_C6C014CB.xml" ContentType="application/vnd.ms-powerpoint.comment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4"/>
  </p:notesMasterIdLst>
  <p:handoutMasterIdLst>
    <p:handoutMasterId r:id="rId35"/>
  </p:handoutMasterIdLst>
  <p:sldIdLst>
    <p:sldId id="285" r:id="rId5"/>
    <p:sldId id="282" r:id="rId6"/>
    <p:sldId id="256" r:id="rId7"/>
    <p:sldId id="287" r:id="rId8"/>
    <p:sldId id="280" r:id="rId9"/>
    <p:sldId id="310" r:id="rId10"/>
    <p:sldId id="311" r:id="rId11"/>
    <p:sldId id="258" r:id="rId12"/>
    <p:sldId id="283" r:id="rId13"/>
    <p:sldId id="312" r:id="rId14"/>
    <p:sldId id="313" r:id="rId15"/>
    <p:sldId id="314" r:id="rId16"/>
    <p:sldId id="259" r:id="rId17"/>
    <p:sldId id="279" r:id="rId18"/>
    <p:sldId id="276" r:id="rId19"/>
    <p:sldId id="294" r:id="rId20"/>
    <p:sldId id="316" r:id="rId21"/>
    <p:sldId id="288" r:id="rId22"/>
    <p:sldId id="261" r:id="rId23"/>
    <p:sldId id="315" r:id="rId24"/>
    <p:sldId id="289" r:id="rId25"/>
    <p:sldId id="263" r:id="rId26"/>
    <p:sldId id="290" r:id="rId27"/>
    <p:sldId id="284" r:id="rId28"/>
    <p:sldId id="291" r:id="rId29"/>
    <p:sldId id="260" r:id="rId30"/>
    <p:sldId id="292" r:id="rId31"/>
    <p:sldId id="267" r:id="rId32"/>
    <p:sldId id="293" r:id="rId3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1F1C1F-6400-462E-9F92-E3254AD06BBE}" name="Poonam Varu" initials="PV" userId="S::poonam.varu2@nhs.net::5fb00422-57c2-4c56-a9e0-7af763cf6e68" providerId="AD"/>
  <p188:author id="{B028D777-B88B-3456-F300-1961B11A4483}" name="MARU, Saloni (UNIVERSITY COLLEGE LONDON HOSPITALS NHS FOUNDATION TRUST)" initials="MS(CLHNFT" userId="S::saloni.maru@nhs.net::a3748ae5-6af9-4db2-9810-940048f197a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D9D9D9"/>
    <a:srgbClr val="4F81BD"/>
    <a:srgbClr val="B1C9F9"/>
    <a:srgbClr val="F2D3ED"/>
    <a:srgbClr val="FDDCC9"/>
    <a:srgbClr val="FFECAF"/>
    <a:srgbClr val="FFEBEB"/>
    <a:srgbClr val="92B3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985F7B-5221-9E79-CC82-F65A044D1E41}" v="6" dt="2024-10-14T15:34:21.6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7344" autoAdjust="0"/>
  </p:normalViewPr>
  <p:slideViewPr>
    <p:cSldViewPr snapToGrid="0">
      <p:cViewPr varScale="1">
        <p:scale>
          <a:sx n="86" d="100"/>
          <a:sy n="86" d="100"/>
        </p:scale>
        <p:origin x="2334" y="84"/>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CL-MON, Admin (UNIVERSITY COLLEGE LONDON HOSPITALS NHS FOUNDATION TRUST)" userId="S::admin.ncl-mon@nhs.net::08094257-afe9-4472-a78f-8e55d1eb7cc7" providerId="AD" clId="Web-{14985F7B-5221-9E79-CC82-F65A044D1E41}"/>
    <pc:docChg chg="modSld">
      <pc:chgData name="NCL-MON, Admin (UNIVERSITY COLLEGE LONDON HOSPITALS NHS FOUNDATION TRUST)" userId="S::admin.ncl-mon@nhs.net::08094257-afe9-4472-a78f-8e55d1eb7cc7" providerId="AD" clId="Web-{14985F7B-5221-9E79-CC82-F65A044D1E41}" dt="2024-10-14T15:34:21.340" v="4" actId="20577"/>
      <pc:docMkLst>
        <pc:docMk/>
      </pc:docMkLst>
      <pc:sldChg chg="modSp">
        <pc:chgData name="NCL-MON, Admin (UNIVERSITY COLLEGE LONDON HOSPITALS NHS FOUNDATION TRUST)" userId="S::admin.ncl-mon@nhs.net::08094257-afe9-4472-a78f-8e55d1eb7cc7" providerId="AD" clId="Web-{14985F7B-5221-9E79-CC82-F65A044D1E41}" dt="2024-10-14T15:34:21.340" v="4" actId="20577"/>
        <pc:sldMkLst>
          <pc:docMk/>
          <pc:sldMk cId="2691901567" sldId="258"/>
        </pc:sldMkLst>
        <pc:spChg chg="mod">
          <ac:chgData name="NCL-MON, Admin (UNIVERSITY COLLEGE LONDON HOSPITALS NHS FOUNDATION TRUST)" userId="S::admin.ncl-mon@nhs.net::08094257-afe9-4472-a78f-8e55d1eb7cc7" providerId="AD" clId="Web-{14985F7B-5221-9E79-CC82-F65A044D1E41}" dt="2024-10-14T15:34:21.340" v="4" actId="20577"/>
          <ac:spMkLst>
            <pc:docMk/>
            <pc:sldMk cId="2691901567" sldId="258"/>
            <ac:spMk id="3" creationId="{00000000-0000-0000-0000-000000000000}"/>
          </ac:spMkLst>
        </pc:spChg>
      </pc:sldChg>
    </pc:docChg>
  </pc:docChgLst>
  <pc:docChgLst>
    <pc:chgData name="NCL-MON, Admin (UNIVERSITY COLLEGE LONDON HOSPITALS NHS FOUNDATION TRUST)" userId="S::admin.ncl-mon@nhs.net::08094257-afe9-4472-a78f-8e55d1eb7cc7" providerId="AD" clId="Web-{E7410692-472C-41F3-D7C2-36230F2991E2}"/>
    <pc:docChg chg="modSld">
      <pc:chgData name="NCL-MON, Admin (UNIVERSITY COLLEGE LONDON HOSPITALS NHS FOUNDATION TRUST)" userId="S::admin.ncl-mon@nhs.net::08094257-afe9-4472-a78f-8e55d1eb7cc7" providerId="AD" clId="Web-{E7410692-472C-41F3-D7C2-36230F2991E2}" dt="2024-03-04T11:09:07.023" v="9"/>
      <pc:docMkLst>
        <pc:docMk/>
      </pc:docMkLst>
      <pc:sldChg chg="modNotes">
        <pc:chgData name="NCL-MON, Admin (UNIVERSITY COLLEGE LONDON HOSPITALS NHS FOUNDATION TRUST)" userId="S::admin.ncl-mon@nhs.net::08094257-afe9-4472-a78f-8e55d1eb7cc7" providerId="AD" clId="Web-{E7410692-472C-41F3-D7C2-36230F2991E2}" dt="2024-03-04T11:09:07.023" v="9"/>
        <pc:sldMkLst>
          <pc:docMk/>
          <pc:sldMk cId="1954229111" sldId="259"/>
        </pc:sldMkLst>
      </pc:sldChg>
    </pc:docChg>
  </pc:docChgLst>
  <pc:docChgLst>
    <pc:chgData name="NCL-MON, Admin (UNIVERSITY COLLEGE LONDON HOSPITALS NHS FOUNDATION TRUST)" userId="S::admin.ncl-mon@nhs.net::08094257-afe9-4472-a78f-8e55d1eb7cc7" providerId="AD" clId="Web-{B49737FF-DB8D-6B27-E9AA-8161F0FB7439}"/>
    <pc:docChg chg="modSld">
      <pc:chgData name="NCL-MON, Admin (UNIVERSITY COLLEGE LONDON HOSPITALS NHS FOUNDATION TRUST)" userId="S::admin.ncl-mon@nhs.net::08094257-afe9-4472-a78f-8e55d1eb7cc7" providerId="AD" clId="Web-{B49737FF-DB8D-6B27-E9AA-8161F0FB7439}" dt="2024-03-04T11:31:44.847" v="50"/>
      <pc:docMkLst>
        <pc:docMk/>
      </pc:docMkLst>
      <pc:sldChg chg="modNotes">
        <pc:chgData name="NCL-MON, Admin (UNIVERSITY COLLEGE LONDON HOSPITALS NHS FOUNDATION TRUST)" userId="S::admin.ncl-mon@nhs.net::08094257-afe9-4472-a78f-8e55d1eb7cc7" providerId="AD" clId="Web-{B49737FF-DB8D-6B27-E9AA-8161F0FB7439}" dt="2024-03-04T11:31:44.847" v="50"/>
        <pc:sldMkLst>
          <pc:docMk/>
          <pc:sldMk cId="346998220" sldId="260"/>
        </pc:sldMkLst>
      </pc:sldChg>
      <pc:sldChg chg="modNotes">
        <pc:chgData name="NCL-MON, Admin (UNIVERSITY COLLEGE LONDON HOSPITALS NHS FOUNDATION TRUST)" userId="S::admin.ncl-mon@nhs.net::08094257-afe9-4472-a78f-8e55d1eb7cc7" providerId="AD" clId="Web-{B49737FF-DB8D-6B27-E9AA-8161F0FB7439}" dt="2024-03-04T11:30:00.776" v="37"/>
        <pc:sldMkLst>
          <pc:docMk/>
          <pc:sldMk cId="2302806829" sldId="284"/>
        </pc:sldMkLst>
      </pc:sldChg>
    </pc:docChg>
  </pc:docChgLst>
  <pc:docChgLst>
    <pc:chgData name="VARU, Poonam (UNIVERSITY COLLEGE LONDON HOSPITALS NHS FOUNDATION TRUST)" userId="S::poonam.varu2@nhs.net::5fb00422-57c2-4c56-a9e0-7af763cf6e68" providerId="AD" clId="Web-{174E215B-D4F2-7802-AFE1-E5A1BD9A116B}"/>
    <pc:docChg chg="modSld">
      <pc:chgData name="VARU, Poonam (UNIVERSITY COLLEGE LONDON HOSPITALS NHS FOUNDATION TRUST)" userId="S::poonam.varu2@nhs.net::5fb00422-57c2-4c56-a9e0-7af763cf6e68" providerId="AD" clId="Web-{174E215B-D4F2-7802-AFE1-E5A1BD9A116B}" dt="2023-08-23T11:02:19.029" v="6"/>
      <pc:docMkLst>
        <pc:docMk/>
      </pc:docMkLst>
      <pc:sldChg chg="modSp modNotes">
        <pc:chgData name="VARU, Poonam (UNIVERSITY COLLEGE LONDON HOSPITALS NHS FOUNDATION TRUST)" userId="S::poonam.varu2@nhs.net::5fb00422-57c2-4c56-a9e0-7af763cf6e68" providerId="AD" clId="Web-{174E215B-D4F2-7802-AFE1-E5A1BD9A116B}" dt="2023-08-23T11:02:19.029" v="6"/>
        <pc:sldMkLst>
          <pc:docMk/>
          <pc:sldMk cId="3013740706" sldId="283"/>
        </pc:sldMkLst>
        <pc:spChg chg="mod">
          <ac:chgData name="VARU, Poonam (UNIVERSITY COLLEGE LONDON HOSPITALS NHS FOUNDATION TRUST)" userId="S::poonam.varu2@nhs.net::5fb00422-57c2-4c56-a9e0-7af763cf6e68" providerId="AD" clId="Web-{174E215B-D4F2-7802-AFE1-E5A1BD9A116B}" dt="2023-08-23T11:01:40.120" v="0" actId="20577"/>
          <ac:spMkLst>
            <pc:docMk/>
            <pc:sldMk cId="3013740706" sldId="283"/>
            <ac:spMk id="2" creationId="{F8E4FDBC-15CA-E41C-BCA6-0FE083A7A64A}"/>
          </ac:spMkLst>
        </pc:spChg>
      </pc:sldChg>
    </pc:docChg>
  </pc:docChgLst>
  <pc:docChgLst>
    <pc:chgData name="NCL-MON, Admin (UNIVERSITY COLLEGE LONDON HOSPITALS NHS FOUNDATION TRUST)" userId="S::admin.ncl-mon@nhs.net::08094257-afe9-4472-a78f-8e55d1eb7cc7" providerId="AD" clId="Web-{9E2DD758-2B5B-60B3-B2A8-066A03D172D4}"/>
    <pc:docChg chg="modSld">
      <pc:chgData name="NCL-MON, Admin (UNIVERSITY COLLEGE LONDON HOSPITALS NHS FOUNDATION TRUST)" userId="S::admin.ncl-mon@nhs.net::08094257-afe9-4472-a78f-8e55d1eb7cc7" providerId="AD" clId="Web-{9E2DD758-2B5B-60B3-B2A8-066A03D172D4}" dt="2024-03-04T11:45:05.934" v="1"/>
      <pc:docMkLst>
        <pc:docMk/>
      </pc:docMkLst>
      <pc:sldChg chg="modNotes">
        <pc:chgData name="NCL-MON, Admin (UNIVERSITY COLLEGE LONDON HOSPITALS NHS FOUNDATION TRUST)" userId="S::admin.ncl-mon@nhs.net::08094257-afe9-4472-a78f-8e55d1eb7cc7" providerId="AD" clId="Web-{9E2DD758-2B5B-60B3-B2A8-066A03D172D4}" dt="2024-03-04T11:45:05.934" v="1"/>
        <pc:sldMkLst>
          <pc:docMk/>
          <pc:sldMk cId="1954229111" sldId="259"/>
        </pc:sldMkLst>
      </pc:sldChg>
    </pc:docChg>
  </pc:docChgLst>
  <pc:docChgLst>
    <pc:chgData name="NCL-MON, Admin (UNIVERSITY COLLEGE LONDON HOSPITALS NHS FOUNDATION TRUST)" userId="S::admin.ncl-mon@nhs.net::08094257-afe9-4472-a78f-8e55d1eb7cc7" providerId="AD" clId="Web-{EADC1330-B667-FF31-90BC-BC284A478E94}"/>
    <pc:docChg chg="modSld">
      <pc:chgData name="NCL-MON, Admin (UNIVERSITY COLLEGE LONDON HOSPITALS NHS FOUNDATION TRUST)" userId="S::admin.ncl-mon@nhs.net::08094257-afe9-4472-a78f-8e55d1eb7cc7" providerId="AD" clId="Web-{EADC1330-B667-FF31-90BC-BC284A478E94}" dt="2024-04-30T16:13:50.475" v="280"/>
      <pc:docMkLst>
        <pc:docMk/>
      </pc:docMkLst>
      <pc:sldChg chg="addSp delSp modSp">
        <pc:chgData name="NCL-MON, Admin (UNIVERSITY COLLEGE LONDON HOSPITALS NHS FOUNDATION TRUST)" userId="S::admin.ncl-mon@nhs.net::08094257-afe9-4472-a78f-8e55d1eb7cc7" providerId="AD" clId="Web-{EADC1330-B667-FF31-90BC-BC284A478E94}" dt="2024-04-30T16:13:50.475" v="280"/>
        <pc:sldMkLst>
          <pc:docMk/>
          <pc:sldMk cId="346998220" sldId="260"/>
        </pc:sldMkLst>
        <pc:spChg chg="del">
          <ac:chgData name="NCL-MON, Admin (UNIVERSITY COLLEGE LONDON HOSPITALS NHS FOUNDATION TRUST)" userId="S::admin.ncl-mon@nhs.net::08094257-afe9-4472-a78f-8e55d1eb7cc7" providerId="AD" clId="Web-{EADC1330-B667-FF31-90BC-BC284A478E94}" dt="2024-04-30T16:11:09.845" v="0"/>
          <ac:spMkLst>
            <pc:docMk/>
            <pc:sldMk cId="346998220" sldId="260"/>
            <ac:spMk id="3" creationId="{00000000-0000-0000-0000-000000000000}"/>
          </ac:spMkLst>
        </pc:spChg>
        <pc:graphicFrameChg chg="add mod ord modGraphic">
          <ac:chgData name="NCL-MON, Admin (UNIVERSITY COLLEGE LONDON HOSPITALS NHS FOUNDATION TRUST)" userId="S::admin.ncl-mon@nhs.net::08094257-afe9-4472-a78f-8e55d1eb7cc7" providerId="AD" clId="Web-{EADC1330-B667-FF31-90BC-BC284A478E94}" dt="2024-04-30T16:13:50.475" v="280"/>
          <ac:graphicFrameMkLst>
            <pc:docMk/>
            <pc:sldMk cId="346998220" sldId="260"/>
            <ac:graphicFrameMk id="4" creationId="{B12D5866-FA88-8C0B-4706-71371381D813}"/>
          </ac:graphicFrameMkLst>
        </pc:graphicFrameChg>
      </pc:sldChg>
    </pc:docChg>
  </pc:docChgLst>
  <pc:docChgLst>
    <pc:chgData name="NCL-MON, Admin (UNIVERSITY COLLEGE LONDON HOSPITALS NHS FOUNDATION TRUST)" userId="S::admin.ncl-mon@nhs.net::08094257-afe9-4472-a78f-8e55d1eb7cc7" providerId="AD" clId="Web-{E94B5B52-B12E-3376-C51B-225F681AC689}"/>
    <pc:docChg chg="modSld">
      <pc:chgData name="NCL-MON, Admin (UNIVERSITY COLLEGE LONDON HOSPITALS NHS FOUNDATION TRUST)" userId="S::admin.ncl-mon@nhs.net::08094257-afe9-4472-a78f-8e55d1eb7cc7" providerId="AD" clId="Web-{E94B5B52-B12E-3376-C51B-225F681AC689}" dt="2024-04-15T11:18:39.247" v="68"/>
      <pc:docMkLst>
        <pc:docMk/>
      </pc:docMkLst>
      <pc:sldChg chg="modNotes">
        <pc:chgData name="NCL-MON, Admin (UNIVERSITY COLLEGE LONDON HOSPITALS NHS FOUNDATION TRUST)" userId="S::admin.ncl-mon@nhs.net::08094257-afe9-4472-a78f-8e55d1eb7cc7" providerId="AD" clId="Web-{E94B5B52-B12E-3376-C51B-225F681AC689}" dt="2024-04-15T11:17:57.621" v="64"/>
        <pc:sldMkLst>
          <pc:docMk/>
          <pc:sldMk cId="346998220" sldId="260"/>
        </pc:sldMkLst>
      </pc:sldChg>
      <pc:sldChg chg="modNotes">
        <pc:chgData name="NCL-MON, Admin (UNIVERSITY COLLEGE LONDON HOSPITALS NHS FOUNDATION TRUST)" userId="S::admin.ncl-mon@nhs.net::08094257-afe9-4472-a78f-8e55d1eb7cc7" providerId="AD" clId="Web-{E94B5B52-B12E-3376-C51B-225F681AC689}" dt="2024-04-15T11:18:39.247" v="68"/>
        <pc:sldMkLst>
          <pc:docMk/>
          <pc:sldMk cId="3900358071" sldId="267"/>
        </pc:sldMkLst>
      </pc:sldChg>
      <pc:sldChg chg="modSp">
        <pc:chgData name="NCL-MON, Admin (UNIVERSITY COLLEGE LONDON HOSPITALS NHS FOUNDATION TRUST)" userId="S::admin.ncl-mon@nhs.net::08094257-afe9-4472-a78f-8e55d1eb7cc7" providerId="AD" clId="Web-{E94B5B52-B12E-3376-C51B-225F681AC689}" dt="2024-04-15T11:09:50.323" v="26" actId="20577"/>
        <pc:sldMkLst>
          <pc:docMk/>
          <pc:sldMk cId="3013740706" sldId="283"/>
        </pc:sldMkLst>
        <pc:spChg chg="mod">
          <ac:chgData name="NCL-MON, Admin (UNIVERSITY COLLEGE LONDON HOSPITALS NHS FOUNDATION TRUST)" userId="S::admin.ncl-mon@nhs.net::08094257-afe9-4472-a78f-8e55d1eb7cc7" providerId="AD" clId="Web-{E94B5B52-B12E-3376-C51B-225F681AC689}" dt="2024-04-15T11:09:50.323" v="26" actId="20577"/>
          <ac:spMkLst>
            <pc:docMk/>
            <pc:sldMk cId="3013740706" sldId="283"/>
            <ac:spMk id="3" creationId="{95E05158-A330-63B8-B25A-A4F7E76B7FF9}"/>
          </ac:spMkLst>
        </pc:spChg>
      </pc:sldChg>
    </pc:docChg>
  </pc:docChgLst>
  <pc:docChgLst>
    <pc:chgData name="NCL-MON, Admin (UNIVERSITY COLLEGE LONDON HOSPITALS NHS FOUNDATION TRUST)" userId="S::admin.ncl-mon@nhs.net::08094257-afe9-4472-a78f-8e55d1eb7cc7" providerId="AD" clId="Web-{D2B118FA-408B-CD20-A74C-0584D3FD12B0}"/>
    <pc:docChg chg="modSld">
      <pc:chgData name="NCL-MON, Admin (UNIVERSITY COLLEGE LONDON HOSPITALS NHS FOUNDATION TRUST)" userId="S::admin.ncl-mon@nhs.net::08094257-afe9-4472-a78f-8e55d1eb7cc7" providerId="AD" clId="Web-{D2B118FA-408B-CD20-A74C-0584D3FD12B0}" dt="2024-03-04T11:44:22.044" v="247"/>
      <pc:docMkLst>
        <pc:docMk/>
      </pc:docMkLst>
      <pc:sldChg chg="modNotes">
        <pc:chgData name="NCL-MON, Admin (UNIVERSITY COLLEGE LONDON HOSPITALS NHS FOUNDATION TRUST)" userId="S::admin.ncl-mon@nhs.net::08094257-afe9-4472-a78f-8e55d1eb7cc7" providerId="AD" clId="Web-{D2B118FA-408B-CD20-A74C-0584D3FD12B0}" dt="2024-03-04T11:44:22.044" v="247"/>
        <pc:sldMkLst>
          <pc:docMk/>
          <pc:sldMk cId="707085868" sldId="313"/>
        </pc:sldMkLst>
      </pc:sldChg>
    </pc:docChg>
  </pc:docChgLst>
  <pc:docChgLst>
    <pc:chgData name="NCL-MON, Admin (UNIVERSITY COLLEGE LONDON HOSPITALS NHS FOUNDATION TRUST)" userId="S::admin.ncl-mon@nhs.net::08094257-afe9-4472-a78f-8e55d1eb7cc7" providerId="AD" clId="Web-{83D75193-AA6D-D678-A1EB-20B7FFC17781}"/>
    <pc:docChg chg="modSld">
      <pc:chgData name="NCL-MON, Admin (UNIVERSITY COLLEGE LONDON HOSPITALS NHS FOUNDATION TRUST)" userId="S::admin.ncl-mon@nhs.net::08094257-afe9-4472-a78f-8e55d1eb7cc7" providerId="AD" clId="Web-{83D75193-AA6D-D678-A1EB-20B7FFC17781}" dt="2023-08-30T15:53:55.084" v="369"/>
      <pc:docMkLst>
        <pc:docMk/>
      </pc:docMkLst>
      <pc:sldChg chg="modNotes">
        <pc:chgData name="NCL-MON, Admin (UNIVERSITY COLLEGE LONDON HOSPITALS NHS FOUNDATION TRUST)" userId="S::admin.ncl-mon@nhs.net::08094257-afe9-4472-a78f-8e55d1eb7cc7" providerId="AD" clId="Web-{83D75193-AA6D-D678-A1EB-20B7FFC17781}" dt="2023-08-30T14:55:14.589" v="43"/>
        <pc:sldMkLst>
          <pc:docMk/>
          <pc:sldMk cId="2691901567" sldId="258"/>
        </pc:sldMkLst>
      </pc:sldChg>
      <pc:sldChg chg="modNotes">
        <pc:chgData name="NCL-MON, Admin (UNIVERSITY COLLEGE LONDON HOSPITALS NHS FOUNDATION TRUST)" userId="S::admin.ncl-mon@nhs.net::08094257-afe9-4472-a78f-8e55d1eb7cc7" providerId="AD" clId="Web-{83D75193-AA6D-D678-A1EB-20B7FFC17781}" dt="2023-08-30T15:01:26.019" v="232"/>
        <pc:sldMkLst>
          <pc:docMk/>
          <pc:sldMk cId="2570939895" sldId="261"/>
        </pc:sldMkLst>
      </pc:sldChg>
      <pc:sldChg chg="modSp modNotes">
        <pc:chgData name="NCL-MON, Admin (UNIVERSITY COLLEGE LONDON HOSPITALS NHS FOUNDATION TRUST)" userId="S::admin.ncl-mon@nhs.net::08094257-afe9-4472-a78f-8e55d1eb7cc7" providerId="AD" clId="Web-{83D75193-AA6D-D678-A1EB-20B7FFC17781}" dt="2023-08-30T14:53:44.181" v="20"/>
        <pc:sldMkLst>
          <pc:docMk/>
          <pc:sldMk cId="3161468407" sldId="264"/>
        </pc:sldMkLst>
        <pc:spChg chg="mod">
          <ac:chgData name="NCL-MON, Admin (UNIVERSITY COLLEGE LONDON HOSPITALS NHS FOUNDATION TRUST)" userId="S::admin.ncl-mon@nhs.net::08094257-afe9-4472-a78f-8e55d1eb7cc7" providerId="AD" clId="Web-{83D75193-AA6D-D678-A1EB-20B7FFC17781}" dt="2023-08-30T14:51:59.162" v="2" actId="20577"/>
          <ac:spMkLst>
            <pc:docMk/>
            <pc:sldMk cId="3161468407" sldId="264"/>
            <ac:spMk id="2" creationId="{00000000-0000-0000-0000-000000000000}"/>
          </ac:spMkLst>
        </pc:spChg>
      </pc:sldChg>
      <pc:sldChg chg="modNotes">
        <pc:chgData name="NCL-MON, Admin (UNIVERSITY COLLEGE LONDON HOSPITALS NHS FOUNDATION TRUST)" userId="S::admin.ncl-mon@nhs.net::08094257-afe9-4472-a78f-8e55d1eb7cc7" providerId="AD" clId="Web-{83D75193-AA6D-D678-A1EB-20B7FFC17781}" dt="2023-08-30T15:53:55.084" v="369"/>
        <pc:sldMkLst>
          <pc:docMk/>
          <pc:sldMk cId="3900358071" sldId="267"/>
        </pc:sldMkLst>
      </pc:sldChg>
      <pc:sldChg chg="modNotes">
        <pc:chgData name="NCL-MON, Admin (UNIVERSITY COLLEGE LONDON HOSPITALS NHS FOUNDATION TRUST)" userId="S::admin.ncl-mon@nhs.net::08094257-afe9-4472-a78f-8e55d1eb7cc7" providerId="AD" clId="Web-{83D75193-AA6D-D678-A1EB-20B7FFC17781}" dt="2023-08-30T14:58:19.937" v="167"/>
        <pc:sldMkLst>
          <pc:docMk/>
          <pc:sldMk cId="2517894508" sldId="275"/>
        </pc:sldMkLst>
      </pc:sldChg>
      <pc:sldChg chg="modNotes">
        <pc:chgData name="NCL-MON, Admin (UNIVERSITY COLLEGE LONDON HOSPITALS NHS FOUNDATION TRUST)" userId="S::admin.ncl-mon@nhs.net::08094257-afe9-4472-a78f-8e55d1eb7cc7" providerId="AD" clId="Web-{83D75193-AA6D-D678-A1EB-20B7FFC17781}" dt="2023-08-30T14:55:02.307" v="42"/>
        <pc:sldMkLst>
          <pc:docMk/>
          <pc:sldMk cId="3013740706" sldId="283"/>
        </pc:sldMkLst>
      </pc:sldChg>
      <pc:sldChg chg="modSp">
        <pc:chgData name="NCL-MON, Admin (UNIVERSITY COLLEGE LONDON HOSPITALS NHS FOUNDATION TRUST)" userId="S::admin.ncl-mon@nhs.net::08094257-afe9-4472-a78f-8e55d1eb7cc7" providerId="AD" clId="Web-{83D75193-AA6D-D678-A1EB-20B7FFC17781}" dt="2023-08-30T14:58:48.891" v="171" actId="20577"/>
        <pc:sldMkLst>
          <pc:docMk/>
          <pc:sldMk cId="818919093" sldId="288"/>
        </pc:sldMkLst>
        <pc:spChg chg="mod">
          <ac:chgData name="NCL-MON, Admin (UNIVERSITY COLLEGE LONDON HOSPITALS NHS FOUNDATION TRUST)" userId="S::admin.ncl-mon@nhs.net::08094257-afe9-4472-a78f-8e55d1eb7cc7" providerId="AD" clId="Web-{83D75193-AA6D-D678-A1EB-20B7FFC17781}" dt="2023-08-30T14:58:48.891" v="171" actId="20577"/>
          <ac:spMkLst>
            <pc:docMk/>
            <pc:sldMk cId="818919093" sldId="288"/>
            <ac:spMk id="2" creationId="{426A110F-966E-C671-19E0-4C190B583AF3}"/>
          </ac:spMkLst>
        </pc:spChg>
      </pc:sldChg>
      <pc:sldChg chg="modNotes">
        <pc:chgData name="NCL-MON, Admin (UNIVERSITY COLLEGE LONDON HOSPITALS NHS FOUNDATION TRUST)" userId="S::admin.ncl-mon@nhs.net::08094257-afe9-4472-a78f-8e55d1eb7cc7" providerId="AD" clId="Web-{83D75193-AA6D-D678-A1EB-20B7FFC17781}" dt="2023-08-30T15:00:40.284" v="231"/>
        <pc:sldMkLst>
          <pc:docMk/>
          <pc:sldMk cId="3334477003" sldId="289"/>
        </pc:sldMkLst>
      </pc:sldChg>
      <pc:sldChg chg="modNotes">
        <pc:chgData name="NCL-MON, Admin (UNIVERSITY COLLEGE LONDON HOSPITALS NHS FOUNDATION TRUST)" userId="S::admin.ncl-mon@nhs.net::08094257-afe9-4472-a78f-8e55d1eb7cc7" providerId="AD" clId="Web-{83D75193-AA6D-D678-A1EB-20B7FFC17781}" dt="2023-08-30T15:04:06.179" v="274"/>
        <pc:sldMkLst>
          <pc:docMk/>
          <pc:sldMk cId="3275537070" sldId="290"/>
        </pc:sldMkLst>
      </pc:sldChg>
      <pc:sldChg chg="modNotes">
        <pc:chgData name="NCL-MON, Admin (UNIVERSITY COLLEGE LONDON HOSPITALS NHS FOUNDATION TRUST)" userId="S::admin.ncl-mon@nhs.net::08094257-afe9-4472-a78f-8e55d1eb7cc7" providerId="AD" clId="Web-{83D75193-AA6D-D678-A1EB-20B7FFC17781}" dt="2023-08-30T15:53:08.927" v="328"/>
        <pc:sldMkLst>
          <pc:docMk/>
          <pc:sldMk cId="2616383007" sldId="292"/>
        </pc:sldMkLst>
      </pc:sldChg>
    </pc:docChg>
  </pc:docChgLst>
  <pc:docChgLst>
    <pc:chgData name="MARU, Saloni (UNIVERSITY COLLEGE LONDON HOSPITALS NHS FOUNDATION TRUST)" userId="a3748ae5-6af9-4db2-9810-940048f197ae" providerId="ADAL" clId="{5E54B8D5-D1AE-4ADF-8631-DC1B877B6E6D}"/>
    <pc:docChg chg="undo custSel addSld delSld modSld sldOrd">
      <pc:chgData name="MARU, Saloni (UNIVERSITY COLLEGE LONDON HOSPITALS NHS FOUNDATION TRUST)" userId="a3748ae5-6af9-4db2-9810-940048f197ae" providerId="ADAL" clId="{5E54B8D5-D1AE-4ADF-8631-DC1B877B6E6D}" dt="2024-03-04T11:06:50.972" v="5974" actId="255"/>
      <pc:docMkLst>
        <pc:docMk/>
      </pc:docMkLst>
      <pc:sldChg chg="modSp mod modNotesTx">
        <pc:chgData name="MARU, Saloni (UNIVERSITY COLLEGE LONDON HOSPITALS NHS FOUNDATION TRUST)" userId="a3748ae5-6af9-4db2-9810-940048f197ae" providerId="ADAL" clId="{5E54B8D5-D1AE-4ADF-8631-DC1B877B6E6D}" dt="2024-03-04T09:58:44.229" v="2272"/>
        <pc:sldMkLst>
          <pc:docMk/>
          <pc:sldMk cId="2691901567" sldId="258"/>
        </pc:sldMkLst>
        <pc:spChg chg="mod">
          <ac:chgData name="MARU, Saloni (UNIVERSITY COLLEGE LONDON HOSPITALS NHS FOUNDATION TRUST)" userId="a3748ae5-6af9-4db2-9810-940048f197ae" providerId="ADAL" clId="{5E54B8D5-D1AE-4ADF-8631-DC1B877B6E6D}" dt="2024-03-04T09:58:44.229" v="2272"/>
          <ac:spMkLst>
            <pc:docMk/>
            <pc:sldMk cId="2691901567" sldId="258"/>
            <ac:spMk id="3" creationId="{00000000-0000-0000-0000-000000000000}"/>
          </ac:spMkLst>
        </pc:spChg>
      </pc:sldChg>
      <pc:sldChg chg="modNotesTx">
        <pc:chgData name="MARU, Saloni (UNIVERSITY COLLEGE LONDON HOSPITALS NHS FOUNDATION TRUST)" userId="a3748ae5-6af9-4db2-9810-940048f197ae" providerId="ADAL" clId="{5E54B8D5-D1AE-4ADF-8631-DC1B877B6E6D}" dt="2024-03-04T09:51:33.879" v="2223" actId="20577"/>
        <pc:sldMkLst>
          <pc:docMk/>
          <pc:sldMk cId="1954229111" sldId="259"/>
        </pc:sldMkLst>
      </pc:sldChg>
      <pc:sldChg chg="addSp delSp modSp mod modNotesTx">
        <pc:chgData name="MARU, Saloni (UNIVERSITY COLLEGE LONDON HOSPITALS NHS FOUNDATION TRUST)" userId="a3748ae5-6af9-4db2-9810-940048f197ae" providerId="ADAL" clId="{5E54B8D5-D1AE-4ADF-8631-DC1B877B6E6D}" dt="2024-03-04T10:54:47.906" v="5699" actId="20577"/>
        <pc:sldMkLst>
          <pc:docMk/>
          <pc:sldMk cId="2570939895" sldId="261"/>
        </pc:sldMkLst>
        <pc:spChg chg="mod">
          <ac:chgData name="MARU, Saloni (UNIVERSITY COLLEGE LONDON HOSPITALS NHS FOUNDATION TRUST)" userId="a3748ae5-6af9-4db2-9810-940048f197ae" providerId="ADAL" clId="{5E54B8D5-D1AE-4ADF-8631-DC1B877B6E6D}" dt="2024-03-04T10:34:28.949" v="4782" actId="20577"/>
          <ac:spMkLst>
            <pc:docMk/>
            <pc:sldMk cId="2570939895" sldId="261"/>
            <ac:spMk id="2" creationId="{00000000-0000-0000-0000-000000000000}"/>
          </ac:spMkLst>
        </pc:spChg>
        <pc:spChg chg="del">
          <ac:chgData name="MARU, Saloni (UNIVERSITY COLLEGE LONDON HOSPITALS NHS FOUNDATION TRUST)" userId="a3748ae5-6af9-4db2-9810-940048f197ae" providerId="ADAL" clId="{5E54B8D5-D1AE-4ADF-8631-DC1B877B6E6D}" dt="2024-03-04T10:44:26.963" v="5033" actId="3680"/>
          <ac:spMkLst>
            <pc:docMk/>
            <pc:sldMk cId="2570939895" sldId="261"/>
            <ac:spMk id="3" creationId="{00000000-0000-0000-0000-000000000000}"/>
          </ac:spMkLst>
        </pc:spChg>
        <pc:spChg chg="add mod">
          <ac:chgData name="MARU, Saloni (UNIVERSITY COLLEGE LONDON HOSPITALS NHS FOUNDATION TRUST)" userId="a3748ae5-6af9-4db2-9810-940048f197ae" providerId="ADAL" clId="{5E54B8D5-D1AE-4ADF-8631-DC1B877B6E6D}" dt="2024-03-04T10:50:44.968" v="5335" actId="20577"/>
          <ac:spMkLst>
            <pc:docMk/>
            <pc:sldMk cId="2570939895" sldId="261"/>
            <ac:spMk id="6" creationId="{C9EB5B83-2BFD-78C7-CD8A-8EBD8AB179D4}"/>
          </ac:spMkLst>
        </pc:spChg>
        <pc:graphicFrameChg chg="add mod ord modGraphic">
          <ac:chgData name="MARU, Saloni (UNIVERSITY COLLEGE LONDON HOSPITALS NHS FOUNDATION TRUST)" userId="a3748ae5-6af9-4db2-9810-940048f197ae" providerId="ADAL" clId="{5E54B8D5-D1AE-4ADF-8631-DC1B877B6E6D}" dt="2024-03-04T10:45:04.584" v="5068" actId="1076"/>
          <ac:graphicFrameMkLst>
            <pc:docMk/>
            <pc:sldMk cId="2570939895" sldId="261"/>
            <ac:graphicFrameMk id="4" creationId="{5929BB93-A38F-5025-79D0-A500BACDB769}"/>
          </ac:graphicFrameMkLst>
        </pc:graphicFrameChg>
      </pc:sldChg>
      <pc:sldChg chg="modNotesTx">
        <pc:chgData name="MARU, Saloni (UNIVERSITY COLLEGE LONDON HOSPITALS NHS FOUNDATION TRUST)" userId="a3748ae5-6af9-4db2-9810-940048f197ae" providerId="ADAL" clId="{5E54B8D5-D1AE-4ADF-8631-DC1B877B6E6D}" dt="2024-03-04T10:55:30.875" v="5700" actId="20577"/>
        <pc:sldMkLst>
          <pc:docMk/>
          <pc:sldMk cId="2186118316" sldId="263"/>
        </pc:sldMkLst>
      </pc:sldChg>
      <pc:sldChg chg="del">
        <pc:chgData name="MARU, Saloni (UNIVERSITY COLLEGE LONDON HOSPITALS NHS FOUNDATION TRUST)" userId="a3748ae5-6af9-4db2-9810-940048f197ae" providerId="ADAL" clId="{5E54B8D5-D1AE-4ADF-8631-DC1B877B6E6D}" dt="2024-03-04T09:33:10.938" v="1623" actId="47"/>
        <pc:sldMkLst>
          <pc:docMk/>
          <pc:sldMk cId="3161468407" sldId="264"/>
        </pc:sldMkLst>
      </pc:sldChg>
      <pc:sldChg chg="modNotesTx">
        <pc:chgData name="MARU, Saloni (UNIVERSITY COLLEGE LONDON HOSPITALS NHS FOUNDATION TRUST)" userId="a3748ae5-6af9-4db2-9810-940048f197ae" providerId="ADAL" clId="{5E54B8D5-D1AE-4ADF-8631-DC1B877B6E6D}" dt="2024-03-04T10:58:41.884" v="5784" actId="20577"/>
        <pc:sldMkLst>
          <pc:docMk/>
          <pc:sldMk cId="3900358071" sldId="267"/>
        </pc:sldMkLst>
      </pc:sldChg>
      <pc:sldChg chg="del">
        <pc:chgData name="MARU, Saloni (UNIVERSITY COLLEGE LONDON HOSPITALS NHS FOUNDATION TRUST)" userId="a3748ae5-6af9-4db2-9810-940048f197ae" providerId="ADAL" clId="{5E54B8D5-D1AE-4ADF-8631-DC1B877B6E6D}" dt="2024-03-04T10:15:53.547" v="3118" actId="47"/>
        <pc:sldMkLst>
          <pc:docMk/>
          <pc:sldMk cId="2517894508" sldId="275"/>
        </pc:sldMkLst>
      </pc:sldChg>
      <pc:sldChg chg="modSp mod modNotesTx">
        <pc:chgData name="MARU, Saloni (UNIVERSITY COLLEGE LONDON HOSPITALS NHS FOUNDATION TRUST)" userId="a3748ae5-6af9-4db2-9810-940048f197ae" providerId="ADAL" clId="{5E54B8D5-D1AE-4ADF-8631-DC1B877B6E6D}" dt="2024-03-04T10:25:56.309" v="3691" actId="20577"/>
        <pc:sldMkLst>
          <pc:docMk/>
          <pc:sldMk cId="3056776277" sldId="276"/>
        </pc:sldMkLst>
        <pc:spChg chg="mod">
          <ac:chgData name="MARU, Saloni (UNIVERSITY COLLEGE LONDON HOSPITALS NHS FOUNDATION TRUST)" userId="a3748ae5-6af9-4db2-9810-940048f197ae" providerId="ADAL" clId="{5E54B8D5-D1AE-4ADF-8631-DC1B877B6E6D}" dt="2024-03-04T10:20:14.389" v="3329" actId="20577"/>
          <ac:spMkLst>
            <pc:docMk/>
            <pc:sldMk cId="3056776277" sldId="276"/>
            <ac:spMk id="2" creationId="{00000000-0000-0000-0000-000000000000}"/>
          </ac:spMkLst>
        </pc:spChg>
        <pc:graphicFrameChg chg="mod modGraphic">
          <ac:chgData name="MARU, Saloni (UNIVERSITY COLLEGE LONDON HOSPITALS NHS FOUNDATION TRUST)" userId="a3748ae5-6af9-4db2-9810-940048f197ae" providerId="ADAL" clId="{5E54B8D5-D1AE-4ADF-8631-DC1B877B6E6D}" dt="2024-03-04T10:19:49.824" v="3281" actId="1076"/>
          <ac:graphicFrameMkLst>
            <pc:docMk/>
            <pc:sldMk cId="3056776277" sldId="276"/>
            <ac:graphicFrameMk id="4" creationId="{12791528-3444-4A4A-B4BB-E5E9DB75F295}"/>
          </ac:graphicFrameMkLst>
        </pc:graphicFrameChg>
      </pc:sldChg>
      <pc:sldChg chg="modNotesTx">
        <pc:chgData name="MARU, Saloni (UNIVERSITY COLLEGE LONDON HOSPITALS NHS FOUNDATION TRUST)" userId="a3748ae5-6af9-4db2-9810-940048f197ae" providerId="ADAL" clId="{5E54B8D5-D1AE-4ADF-8631-DC1B877B6E6D}" dt="2024-03-04T09:51:13.473" v="2198" actId="20577"/>
        <pc:sldMkLst>
          <pc:docMk/>
          <pc:sldMk cId="70258228" sldId="280"/>
        </pc:sldMkLst>
      </pc:sldChg>
      <pc:sldChg chg="del">
        <pc:chgData name="MARU, Saloni (UNIVERSITY COLLEGE LONDON HOSPITALS NHS FOUNDATION TRUST)" userId="a3748ae5-6af9-4db2-9810-940048f197ae" providerId="ADAL" clId="{5E54B8D5-D1AE-4ADF-8631-DC1B877B6E6D}" dt="2024-03-04T10:58:13.703" v="5775" actId="47"/>
        <pc:sldMkLst>
          <pc:docMk/>
          <pc:sldMk cId="2081815608" sldId="281"/>
        </pc:sldMkLst>
      </pc:sldChg>
      <pc:sldChg chg="modSp mod">
        <pc:chgData name="MARU, Saloni (UNIVERSITY COLLEGE LONDON HOSPITALS NHS FOUNDATION TRUST)" userId="a3748ae5-6af9-4db2-9810-940048f197ae" providerId="ADAL" clId="{5E54B8D5-D1AE-4ADF-8631-DC1B877B6E6D}" dt="2024-03-04T11:06:50.972" v="5974" actId="255"/>
        <pc:sldMkLst>
          <pc:docMk/>
          <pc:sldMk cId="1147036115" sldId="282"/>
        </pc:sldMkLst>
        <pc:spChg chg="mod">
          <ac:chgData name="MARU, Saloni (UNIVERSITY COLLEGE LONDON HOSPITALS NHS FOUNDATION TRUST)" userId="a3748ae5-6af9-4db2-9810-940048f197ae" providerId="ADAL" clId="{5E54B8D5-D1AE-4ADF-8631-DC1B877B6E6D}" dt="2024-03-04T11:06:50.972" v="5974" actId="255"/>
          <ac:spMkLst>
            <pc:docMk/>
            <pc:sldMk cId="1147036115" sldId="282"/>
            <ac:spMk id="3" creationId="{C04D0132-8EAC-6242-102B-8E3F73D0F0AB}"/>
          </ac:spMkLst>
        </pc:spChg>
      </pc:sldChg>
      <pc:sldChg chg="modSp mod modNotesTx">
        <pc:chgData name="MARU, Saloni (UNIVERSITY COLLEGE LONDON HOSPITALS NHS FOUNDATION TRUST)" userId="a3748ae5-6af9-4db2-9810-940048f197ae" providerId="ADAL" clId="{5E54B8D5-D1AE-4ADF-8631-DC1B877B6E6D}" dt="2024-03-04T09:48:05.585" v="1993" actId="20577"/>
        <pc:sldMkLst>
          <pc:docMk/>
          <pc:sldMk cId="3013740706" sldId="283"/>
        </pc:sldMkLst>
        <pc:spChg chg="mod">
          <ac:chgData name="MARU, Saloni (UNIVERSITY COLLEGE LONDON HOSPITALS NHS FOUNDATION TRUST)" userId="a3748ae5-6af9-4db2-9810-940048f197ae" providerId="ADAL" clId="{5E54B8D5-D1AE-4ADF-8631-DC1B877B6E6D}" dt="2024-03-04T09:34:19.221" v="1730" actId="20577"/>
          <ac:spMkLst>
            <pc:docMk/>
            <pc:sldMk cId="3013740706" sldId="283"/>
            <ac:spMk id="2" creationId="{F8E4FDBC-15CA-E41C-BCA6-0FE083A7A64A}"/>
          </ac:spMkLst>
        </pc:spChg>
        <pc:spChg chg="mod">
          <ac:chgData name="MARU, Saloni (UNIVERSITY COLLEGE LONDON HOSPITALS NHS FOUNDATION TRUST)" userId="a3748ae5-6af9-4db2-9810-940048f197ae" providerId="ADAL" clId="{5E54B8D5-D1AE-4ADF-8631-DC1B877B6E6D}" dt="2024-03-04T09:36:24.308" v="1894" actId="5793"/>
          <ac:spMkLst>
            <pc:docMk/>
            <pc:sldMk cId="3013740706" sldId="283"/>
            <ac:spMk id="3" creationId="{95E05158-A330-63B8-B25A-A4F7E76B7FF9}"/>
          </ac:spMkLst>
        </pc:spChg>
      </pc:sldChg>
      <pc:sldChg chg="modSp mod">
        <pc:chgData name="MARU, Saloni (UNIVERSITY COLLEGE LONDON HOSPITALS NHS FOUNDATION TRUST)" userId="a3748ae5-6af9-4db2-9810-940048f197ae" providerId="ADAL" clId="{5E54B8D5-D1AE-4ADF-8631-DC1B877B6E6D}" dt="2024-03-04T11:04:55.673" v="5831" actId="20577"/>
        <pc:sldMkLst>
          <pc:docMk/>
          <pc:sldMk cId="2250252989" sldId="285"/>
        </pc:sldMkLst>
        <pc:spChg chg="mod">
          <ac:chgData name="MARU, Saloni (UNIVERSITY COLLEGE LONDON HOSPITALS NHS FOUNDATION TRUST)" userId="a3748ae5-6af9-4db2-9810-940048f197ae" providerId="ADAL" clId="{5E54B8D5-D1AE-4ADF-8631-DC1B877B6E6D}" dt="2024-03-04T11:04:55.673" v="5831" actId="20577"/>
          <ac:spMkLst>
            <pc:docMk/>
            <pc:sldMk cId="2250252989" sldId="285"/>
            <ac:spMk id="3" creationId="{D6F840DA-D837-7D68-6800-6D1FEAE1B21F}"/>
          </ac:spMkLst>
        </pc:spChg>
      </pc:sldChg>
      <pc:sldChg chg="del modNotesTx">
        <pc:chgData name="MARU, Saloni (UNIVERSITY COLLEGE LONDON HOSPITALS NHS FOUNDATION TRUST)" userId="a3748ae5-6af9-4db2-9810-940048f197ae" providerId="ADAL" clId="{5E54B8D5-D1AE-4ADF-8631-DC1B877B6E6D}" dt="2024-03-04T09:17:07.549" v="86" actId="47"/>
        <pc:sldMkLst>
          <pc:docMk/>
          <pc:sldMk cId="488695645" sldId="286"/>
        </pc:sldMkLst>
      </pc:sldChg>
      <pc:sldChg chg="modNotesTx">
        <pc:chgData name="MARU, Saloni (UNIVERSITY COLLEGE LONDON HOSPITALS NHS FOUNDATION TRUST)" userId="a3748ae5-6af9-4db2-9810-940048f197ae" providerId="ADAL" clId="{5E54B8D5-D1AE-4ADF-8631-DC1B877B6E6D}" dt="2024-03-04T09:17:00.216" v="84" actId="20577"/>
        <pc:sldMkLst>
          <pc:docMk/>
          <pc:sldMk cId="3578882078" sldId="287"/>
        </pc:sldMkLst>
      </pc:sldChg>
      <pc:sldChg chg="modSp mod addCm modCm modNotesTx">
        <pc:chgData name="MARU, Saloni (UNIVERSITY COLLEGE LONDON HOSPITALS NHS FOUNDATION TRUST)" userId="a3748ae5-6af9-4db2-9810-940048f197ae" providerId="ADAL" clId="{5E54B8D5-D1AE-4ADF-8631-DC1B877B6E6D}" dt="2024-03-04T10:31:06.803" v="4354" actId="6549"/>
        <pc:sldMkLst>
          <pc:docMk/>
          <pc:sldMk cId="818919093" sldId="288"/>
        </pc:sldMkLst>
        <pc:spChg chg="mod">
          <ac:chgData name="MARU, Saloni (UNIVERSITY COLLEGE LONDON HOSPITALS NHS FOUNDATION TRUST)" userId="a3748ae5-6af9-4db2-9810-940048f197ae" providerId="ADAL" clId="{5E54B8D5-D1AE-4ADF-8631-DC1B877B6E6D}" dt="2024-03-04T10:31:06.803" v="4354" actId="6549"/>
          <ac:spMkLst>
            <pc:docMk/>
            <pc:sldMk cId="818919093" sldId="288"/>
            <ac:spMk id="3" creationId="{E7A580F6-9376-FC9A-E3FC-EFEDEEE7BD7B}"/>
          </ac:spMkLst>
        </pc:spChg>
      </pc:sldChg>
      <pc:sldChg chg="modNotesTx">
        <pc:chgData name="MARU, Saloni (UNIVERSITY COLLEGE LONDON HOSPITALS NHS FOUNDATION TRUST)" userId="a3748ae5-6af9-4db2-9810-940048f197ae" providerId="ADAL" clId="{5E54B8D5-D1AE-4ADF-8631-DC1B877B6E6D}" dt="2024-03-04T10:54:15.442" v="5601" actId="20577"/>
        <pc:sldMkLst>
          <pc:docMk/>
          <pc:sldMk cId="3334477003" sldId="289"/>
        </pc:sldMkLst>
      </pc:sldChg>
      <pc:sldChg chg="ord modNotesTx">
        <pc:chgData name="MARU, Saloni (UNIVERSITY COLLEGE LONDON HOSPITALS NHS FOUNDATION TRUST)" userId="a3748ae5-6af9-4db2-9810-940048f197ae" providerId="ADAL" clId="{5E54B8D5-D1AE-4ADF-8631-DC1B877B6E6D}" dt="2024-03-04T10:56:45.535" v="5707"/>
        <pc:sldMkLst>
          <pc:docMk/>
          <pc:sldMk cId="3275537070" sldId="290"/>
        </pc:sldMkLst>
      </pc:sldChg>
      <pc:sldChg chg="ord">
        <pc:chgData name="MARU, Saloni (UNIVERSITY COLLEGE LONDON HOSPITALS NHS FOUNDATION TRUST)" userId="a3748ae5-6af9-4db2-9810-940048f197ae" providerId="ADAL" clId="{5E54B8D5-D1AE-4ADF-8631-DC1B877B6E6D}" dt="2024-03-04T10:56:05.202" v="5704"/>
        <pc:sldMkLst>
          <pc:docMk/>
          <pc:sldMk cId="1011478842" sldId="291"/>
        </pc:sldMkLst>
      </pc:sldChg>
      <pc:sldChg chg="modSp mod modNotesTx">
        <pc:chgData name="MARU, Saloni (UNIVERSITY COLLEGE LONDON HOSPITALS NHS FOUNDATION TRUST)" userId="a3748ae5-6af9-4db2-9810-940048f197ae" providerId="ADAL" clId="{5E54B8D5-D1AE-4ADF-8631-DC1B877B6E6D}" dt="2024-03-04T10:57:56.191" v="5772" actId="20577"/>
        <pc:sldMkLst>
          <pc:docMk/>
          <pc:sldMk cId="2616383007" sldId="292"/>
        </pc:sldMkLst>
        <pc:spChg chg="mod">
          <ac:chgData name="MARU, Saloni (UNIVERSITY COLLEGE LONDON HOSPITALS NHS FOUNDATION TRUST)" userId="a3748ae5-6af9-4db2-9810-940048f197ae" providerId="ADAL" clId="{5E54B8D5-D1AE-4ADF-8631-DC1B877B6E6D}" dt="2024-03-04T10:57:53.420" v="5771" actId="20577"/>
          <ac:spMkLst>
            <pc:docMk/>
            <pc:sldMk cId="2616383007" sldId="292"/>
            <ac:spMk id="3" creationId="{12C0986D-A774-5921-3618-95FEAFEB9B71}"/>
          </ac:spMkLst>
        </pc:spChg>
      </pc:sldChg>
      <pc:sldChg chg="modSp mod ord modNotesTx">
        <pc:chgData name="MARU, Saloni (UNIVERSITY COLLEGE LONDON HOSPITALS NHS FOUNDATION TRUST)" userId="a3748ae5-6af9-4db2-9810-940048f197ae" providerId="ADAL" clId="{5E54B8D5-D1AE-4ADF-8631-DC1B877B6E6D}" dt="2024-03-04T10:25:36.518" v="3608" actId="20577"/>
        <pc:sldMkLst>
          <pc:docMk/>
          <pc:sldMk cId="284220173" sldId="294"/>
        </pc:sldMkLst>
        <pc:spChg chg="mod">
          <ac:chgData name="MARU, Saloni (UNIVERSITY COLLEGE LONDON HOSPITALS NHS FOUNDATION TRUST)" userId="a3748ae5-6af9-4db2-9810-940048f197ae" providerId="ADAL" clId="{5E54B8D5-D1AE-4ADF-8631-DC1B877B6E6D}" dt="2024-03-04T10:25:15.533" v="3553" actId="20577"/>
          <ac:spMkLst>
            <pc:docMk/>
            <pc:sldMk cId="284220173" sldId="294"/>
            <ac:spMk id="2" creationId="{00000000-0000-0000-0000-000000000000}"/>
          </ac:spMkLst>
        </pc:spChg>
      </pc:sldChg>
      <pc:sldChg chg="new del">
        <pc:chgData name="MARU, Saloni (UNIVERSITY COLLEGE LONDON HOSPITALS NHS FOUNDATION TRUST)" userId="a3748ae5-6af9-4db2-9810-940048f197ae" providerId="ADAL" clId="{5E54B8D5-D1AE-4ADF-8631-DC1B877B6E6D}" dt="2024-03-04T09:19:30.059" v="306" actId="47"/>
        <pc:sldMkLst>
          <pc:docMk/>
          <pc:sldMk cId="243796259" sldId="295"/>
        </pc:sldMkLst>
      </pc:sldChg>
      <pc:sldChg chg="delSp modSp add mod modNotesTx">
        <pc:chgData name="MARU, Saloni (UNIVERSITY COLLEGE LONDON HOSPITALS NHS FOUNDATION TRUST)" userId="a3748ae5-6af9-4db2-9810-940048f197ae" providerId="ADAL" clId="{5E54B8D5-D1AE-4ADF-8631-DC1B877B6E6D}" dt="2024-03-04T09:50:55.195" v="2197"/>
        <pc:sldMkLst>
          <pc:docMk/>
          <pc:sldMk cId="1728317527" sldId="310"/>
        </pc:sldMkLst>
        <pc:spChg chg="mod">
          <ac:chgData name="MARU, Saloni (UNIVERSITY COLLEGE LONDON HOSPITALS NHS FOUNDATION TRUST)" userId="a3748ae5-6af9-4db2-9810-940048f197ae" providerId="ADAL" clId="{5E54B8D5-D1AE-4ADF-8631-DC1B877B6E6D}" dt="2024-03-04T09:24:27.658" v="554" actId="207"/>
          <ac:spMkLst>
            <pc:docMk/>
            <pc:sldMk cId="1728317527" sldId="310"/>
            <ac:spMk id="2" creationId="{EB4674F6-35DD-AC97-4A20-F272055C11A0}"/>
          </ac:spMkLst>
        </pc:spChg>
        <pc:spChg chg="mod">
          <ac:chgData name="MARU, Saloni (UNIVERSITY COLLEGE LONDON HOSPITALS NHS FOUNDATION TRUST)" userId="a3748ae5-6af9-4db2-9810-940048f197ae" providerId="ADAL" clId="{5E54B8D5-D1AE-4ADF-8631-DC1B877B6E6D}" dt="2024-03-04T09:24:44.297" v="588" actId="1038"/>
          <ac:spMkLst>
            <pc:docMk/>
            <pc:sldMk cId="1728317527" sldId="310"/>
            <ac:spMk id="3" creationId="{A2986DE7-C6CF-A7D7-DEAB-38F7F9C7D9D7}"/>
          </ac:spMkLst>
        </pc:spChg>
        <pc:spChg chg="mod">
          <ac:chgData name="MARU, Saloni (UNIVERSITY COLLEGE LONDON HOSPITALS NHS FOUNDATION TRUST)" userId="a3748ae5-6af9-4db2-9810-940048f197ae" providerId="ADAL" clId="{5E54B8D5-D1AE-4ADF-8631-DC1B877B6E6D}" dt="2024-03-04T09:24:44.297" v="588" actId="1038"/>
          <ac:spMkLst>
            <pc:docMk/>
            <pc:sldMk cId="1728317527" sldId="310"/>
            <ac:spMk id="6" creationId="{5AC24288-9FD9-1626-3D7C-D51EA129CBA9}"/>
          </ac:spMkLst>
        </pc:spChg>
        <pc:spChg chg="mod">
          <ac:chgData name="MARU, Saloni (UNIVERSITY COLLEGE LONDON HOSPITALS NHS FOUNDATION TRUST)" userId="a3748ae5-6af9-4db2-9810-940048f197ae" providerId="ADAL" clId="{5E54B8D5-D1AE-4ADF-8631-DC1B877B6E6D}" dt="2024-03-04T09:28:59.562" v="1227" actId="20577"/>
          <ac:spMkLst>
            <pc:docMk/>
            <pc:sldMk cId="1728317527" sldId="310"/>
            <ac:spMk id="7" creationId="{31D9AB05-A191-AD93-2D4B-7098853311ED}"/>
          </ac:spMkLst>
        </pc:spChg>
        <pc:spChg chg="del">
          <ac:chgData name="MARU, Saloni (UNIVERSITY COLLEGE LONDON HOSPITALS NHS FOUNDATION TRUST)" userId="a3748ae5-6af9-4db2-9810-940048f197ae" providerId="ADAL" clId="{5E54B8D5-D1AE-4ADF-8631-DC1B877B6E6D}" dt="2024-03-04T09:22:55.571" v="486" actId="478"/>
          <ac:spMkLst>
            <pc:docMk/>
            <pc:sldMk cId="1728317527" sldId="310"/>
            <ac:spMk id="8" creationId="{2EA27674-02F0-9432-57BF-AE69290B824B}"/>
          </ac:spMkLst>
        </pc:spChg>
        <pc:spChg chg="mod">
          <ac:chgData name="MARU, Saloni (UNIVERSITY COLLEGE LONDON HOSPITALS NHS FOUNDATION TRUST)" userId="a3748ae5-6af9-4db2-9810-940048f197ae" providerId="ADAL" clId="{5E54B8D5-D1AE-4ADF-8631-DC1B877B6E6D}" dt="2024-03-04T09:24:44.297" v="588" actId="1038"/>
          <ac:spMkLst>
            <pc:docMk/>
            <pc:sldMk cId="1728317527" sldId="310"/>
            <ac:spMk id="9" creationId="{734AFFEA-723B-82AF-5186-651D5B74A741}"/>
          </ac:spMkLst>
        </pc:spChg>
        <pc:spChg chg="mod">
          <ac:chgData name="MARU, Saloni (UNIVERSITY COLLEGE LONDON HOSPITALS NHS FOUNDATION TRUST)" userId="a3748ae5-6af9-4db2-9810-940048f197ae" providerId="ADAL" clId="{5E54B8D5-D1AE-4ADF-8631-DC1B877B6E6D}" dt="2024-03-04T09:24:44.297" v="588" actId="1038"/>
          <ac:spMkLst>
            <pc:docMk/>
            <pc:sldMk cId="1728317527" sldId="310"/>
            <ac:spMk id="10" creationId="{F2AAE465-390F-6899-AAA2-E989E1861D6F}"/>
          </ac:spMkLst>
        </pc:spChg>
        <pc:spChg chg="mod">
          <ac:chgData name="MARU, Saloni (UNIVERSITY COLLEGE LONDON HOSPITALS NHS FOUNDATION TRUST)" userId="a3748ae5-6af9-4db2-9810-940048f197ae" providerId="ADAL" clId="{5E54B8D5-D1AE-4ADF-8631-DC1B877B6E6D}" dt="2024-03-04T09:24:44.297" v="588" actId="1038"/>
          <ac:spMkLst>
            <pc:docMk/>
            <pc:sldMk cId="1728317527" sldId="310"/>
            <ac:spMk id="11" creationId="{021813E2-AE61-8CC1-BAD6-BC3D002484C3}"/>
          </ac:spMkLst>
        </pc:spChg>
        <pc:spChg chg="mod">
          <ac:chgData name="MARU, Saloni (UNIVERSITY COLLEGE LONDON HOSPITALS NHS FOUNDATION TRUST)" userId="a3748ae5-6af9-4db2-9810-940048f197ae" providerId="ADAL" clId="{5E54B8D5-D1AE-4ADF-8631-DC1B877B6E6D}" dt="2024-03-04T09:24:44.297" v="588" actId="1038"/>
          <ac:spMkLst>
            <pc:docMk/>
            <pc:sldMk cId="1728317527" sldId="310"/>
            <ac:spMk id="12" creationId="{B9A445F3-67FD-F702-58FD-6E96E0536056}"/>
          </ac:spMkLst>
        </pc:spChg>
        <pc:spChg chg="del">
          <ac:chgData name="MARU, Saloni (UNIVERSITY COLLEGE LONDON HOSPITALS NHS FOUNDATION TRUST)" userId="a3748ae5-6af9-4db2-9810-940048f197ae" providerId="ADAL" clId="{5E54B8D5-D1AE-4ADF-8631-DC1B877B6E6D}" dt="2024-03-04T09:23:42.010" v="520" actId="478"/>
          <ac:spMkLst>
            <pc:docMk/>
            <pc:sldMk cId="1728317527" sldId="310"/>
            <ac:spMk id="13" creationId="{96E25B1A-FCF1-8D7D-CF97-2754F19D1E04}"/>
          </ac:spMkLst>
        </pc:spChg>
        <pc:spChg chg="mod">
          <ac:chgData name="MARU, Saloni (UNIVERSITY COLLEGE LONDON HOSPITALS NHS FOUNDATION TRUST)" userId="a3748ae5-6af9-4db2-9810-940048f197ae" providerId="ADAL" clId="{5E54B8D5-D1AE-4ADF-8631-DC1B877B6E6D}" dt="2024-03-04T09:24:44.297" v="588" actId="1038"/>
          <ac:spMkLst>
            <pc:docMk/>
            <pc:sldMk cId="1728317527" sldId="310"/>
            <ac:spMk id="14" creationId="{8DF8F14B-7321-6A3F-BC0D-393093A3A584}"/>
          </ac:spMkLst>
        </pc:spChg>
        <pc:spChg chg="del">
          <ac:chgData name="MARU, Saloni (UNIVERSITY COLLEGE LONDON HOSPITALS NHS FOUNDATION TRUST)" userId="a3748ae5-6af9-4db2-9810-940048f197ae" providerId="ADAL" clId="{5E54B8D5-D1AE-4ADF-8631-DC1B877B6E6D}" dt="2024-03-04T09:22:56.458" v="487" actId="478"/>
          <ac:spMkLst>
            <pc:docMk/>
            <pc:sldMk cId="1728317527" sldId="310"/>
            <ac:spMk id="15" creationId="{87EE2960-80AC-64BD-BE98-9F9FFD9E0DA1}"/>
          </ac:spMkLst>
        </pc:spChg>
        <pc:spChg chg="del">
          <ac:chgData name="MARU, Saloni (UNIVERSITY COLLEGE LONDON HOSPITALS NHS FOUNDATION TRUST)" userId="a3748ae5-6af9-4db2-9810-940048f197ae" providerId="ADAL" clId="{5E54B8D5-D1AE-4ADF-8631-DC1B877B6E6D}" dt="2024-03-04T09:23:08.271" v="492" actId="478"/>
          <ac:spMkLst>
            <pc:docMk/>
            <pc:sldMk cId="1728317527" sldId="310"/>
            <ac:spMk id="16" creationId="{B454DA91-1CC8-DE28-DF7D-F2D18FF09506}"/>
          </ac:spMkLst>
        </pc:spChg>
        <pc:spChg chg="del mod">
          <ac:chgData name="MARU, Saloni (UNIVERSITY COLLEGE LONDON HOSPITALS NHS FOUNDATION TRUST)" userId="a3748ae5-6af9-4db2-9810-940048f197ae" providerId="ADAL" clId="{5E54B8D5-D1AE-4ADF-8631-DC1B877B6E6D}" dt="2024-03-04T09:23:12.311" v="497" actId="478"/>
          <ac:spMkLst>
            <pc:docMk/>
            <pc:sldMk cId="1728317527" sldId="310"/>
            <ac:spMk id="17" creationId="{0EACF930-AB45-3D4D-5609-4A61A3C8098E}"/>
          </ac:spMkLst>
        </pc:spChg>
        <pc:spChg chg="del">
          <ac:chgData name="MARU, Saloni (UNIVERSITY COLLEGE LONDON HOSPITALS NHS FOUNDATION TRUST)" userId="a3748ae5-6af9-4db2-9810-940048f197ae" providerId="ADAL" clId="{5E54B8D5-D1AE-4ADF-8631-DC1B877B6E6D}" dt="2024-03-04T09:23:08.979" v="493" actId="478"/>
          <ac:spMkLst>
            <pc:docMk/>
            <pc:sldMk cId="1728317527" sldId="310"/>
            <ac:spMk id="18" creationId="{ABEA767B-81A0-9AFB-8208-85BB6491B551}"/>
          </ac:spMkLst>
        </pc:spChg>
        <pc:spChg chg="mod">
          <ac:chgData name="MARU, Saloni (UNIVERSITY COLLEGE LONDON HOSPITALS NHS FOUNDATION TRUST)" userId="a3748ae5-6af9-4db2-9810-940048f197ae" providerId="ADAL" clId="{5E54B8D5-D1AE-4ADF-8631-DC1B877B6E6D}" dt="2024-03-04T09:24:44.297" v="588" actId="1038"/>
          <ac:spMkLst>
            <pc:docMk/>
            <pc:sldMk cId="1728317527" sldId="310"/>
            <ac:spMk id="19" creationId="{7E6A8976-CD18-8B4E-C599-BBE5A36E85B1}"/>
          </ac:spMkLst>
        </pc:spChg>
        <pc:spChg chg="del">
          <ac:chgData name="MARU, Saloni (UNIVERSITY COLLEGE LONDON HOSPITALS NHS FOUNDATION TRUST)" userId="a3748ae5-6af9-4db2-9810-940048f197ae" providerId="ADAL" clId="{5E54B8D5-D1AE-4ADF-8631-DC1B877B6E6D}" dt="2024-03-04T09:22:57.247" v="488" actId="478"/>
          <ac:spMkLst>
            <pc:docMk/>
            <pc:sldMk cId="1728317527" sldId="310"/>
            <ac:spMk id="22" creationId="{18145F81-E465-D819-D177-201E8E0C56EB}"/>
          </ac:spMkLst>
        </pc:spChg>
        <pc:spChg chg="del">
          <ac:chgData name="MARU, Saloni (UNIVERSITY COLLEGE LONDON HOSPITALS NHS FOUNDATION TRUST)" userId="a3748ae5-6af9-4db2-9810-940048f197ae" providerId="ADAL" clId="{5E54B8D5-D1AE-4ADF-8631-DC1B877B6E6D}" dt="2024-03-04T09:23:13.439" v="498" actId="478"/>
          <ac:spMkLst>
            <pc:docMk/>
            <pc:sldMk cId="1728317527" sldId="310"/>
            <ac:spMk id="23" creationId="{4984406F-4318-8D63-7772-6C0D88EC71BE}"/>
          </ac:spMkLst>
        </pc:spChg>
        <pc:spChg chg="del">
          <ac:chgData name="MARU, Saloni (UNIVERSITY COLLEGE LONDON HOSPITALS NHS FOUNDATION TRUST)" userId="a3748ae5-6af9-4db2-9810-940048f197ae" providerId="ADAL" clId="{5E54B8D5-D1AE-4ADF-8631-DC1B877B6E6D}" dt="2024-03-04T09:22:53.009" v="484" actId="478"/>
          <ac:spMkLst>
            <pc:docMk/>
            <pc:sldMk cId="1728317527" sldId="310"/>
            <ac:spMk id="24" creationId="{691F7B27-96A4-2586-FCF8-060067DA079B}"/>
          </ac:spMkLst>
        </pc:spChg>
        <pc:spChg chg="del">
          <ac:chgData name="MARU, Saloni (UNIVERSITY COLLEGE LONDON HOSPITALS NHS FOUNDATION TRUST)" userId="a3748ae5-6af9-4db2-9810-940048f197ae" providerId="ADAL" clId="{5E54B8D5-D1AE-4ADF-8631-DC1B877B6E6D}" dt="2024-03-04T09:23:10.631" v="495" actId="478"/>
          <ac:spMkLst>
            <pc:docMk/>
            <pc:sldMk cId="1728317527" sldId="310"/>
            <ac:spMk id="25" creationId="{AD086B07-D0BC-5C98-B617-57FE3C8C1B59}"/>
          </ac:spMkLst>
        </pc:spChg>
        <pc:cxnChg chg="del">
          <ac:chgData name="MARU, Saloni (UNIVERSITY COLLEGE LONDON HOSPITALS NHS FOUNDATION TRUST)" userId="a3748ae5-6af9-4db2-9810-940048f197ae" providerId="ADAL" clId="{5E54B8D5-D1AE-4ADF-8631-DC1B877B6E6D}" dt="2024-03-04T09:23:07.608" v="491" actId="478"/>
          <ac:cxnSpMkLst>
            <pc:docMk/>
            <pc:sldMk cId="1728317527" sldId="310"/>
            <ac:cxnSpMk id="20" creationId="{79BC4D85-EE47-3984-00F1-3AF738170174}"/>
          </ac:cxnSpMkLst>
        </pc:cxnChg>
        <pc:cxnChg chg="del">
          <ac:chgData name="MARU, Saloni (UNIVERSITY COLLEGE LONDON HOSPITALS NHS FOUNDATION TRUST)" userId="a3748ae5-6af9-4db2-9810-940048f197ae" providerId="ADAL" clId="{5E54B8D5-D1AE-4ADF-8631-DC1B877B6E6D}" dt="2024-03-04T09:23:09.803" v="494" actId="478"/>
          <ac:cxnSpMkLst>
            <pc:docMk/>
            <pc:sldMk cId="1728317527" sldId="310"/>
            <ac:cxnSpMk id="32" creationId="{2C7E13D1-B653-0188-1275-B6AC9704E0CF}"/>
          </ac:cxnSpMkLst>
        </pc:cxnChg>
        <pc:cxnChg chg="del">
          <ac:chgData name="MARU, Saloni (UNIVERSITY COLLEGE LONDON HOSPITALS NHS FOUNDATION TRUST)" userId="a3748ae5-6af9-4db2-9810-940048f197ae" providerId="ADAL" clId="{5E54B8D5-D1AE-4ADF-8631-DC1B877B6E6D}" dt="2024-03-04T09:22:54.524" v="485" actId="478"/>
          <ac:cxnSpMkLst>
            <pc:docMk/>
            <pc:sldMk cId="1728317527" sldId="310"/>
            <ac:cxnSpMk id="33" creationId="{E1FF1F7F-9087-3AB6-6A75-8C2F7EF1ACA4}"/>
          </ac:cxnSpMkLst>
        </pc:cxnChg>
      </pc:sldChg>
      <pc:sldChg chg="addSp modSp add mod modNotesTx">
        <pc:chgData name="MARU, Saloni (UNIVERSITY COLLEGE LONDON HOSPITALS NHS FOUNDATION TRUST)" userId="a3748ae5-6af9-4db2-9810-940048f197ae" providerId="ADAL" clId="{5E54B8D5-D1AE-4ADF-8631-DC1B877B6E6D}" dt="2024-03-04T09:29:31.245" v="1328" actId="20577"/>
        <pc:sldMkLst>
          <pc:docMk/>
          <pc:sldMk cId="2992981536" sldId="311"/>
        </pc:sldMkLst>
        <pc:spChg chg="mod">
          <ac:chgData name="MARU, Saloni (UNIVERSITY COLLEGE LONDON HOSPITALS NHS FOUNDATION TRUST)" userId="a3748ae5-6af9-4db2-9810-940048f197ae" providerId="ADAL" clId="{5E54B8D5-D1AE-4ADF-8631-DC1B877B6E6D}" dt="2024-03-04T09:25:22.219" v="663" actId="20577"/>
          <ac:spMkLst>
            <pc:docMk/>
            <pc:sldMk cId="2992981536" sldId="311"/>
            <ac:spMk id="2" creationId="{EB4674F6-35DD-AC97-4A20-F272055C11A0}"/>
          </ac:spMkLst>
        </pc:spChg>
        <pc:spChg chg="add mod">
          <ac:chgData name="MARU, Saloni (UNIVERSITY COLLEGE LONDON HOSPITALS NHS FOUNDATION TRUST)" userId="a3748ae5-6af9-4db2-9810-940048f197ae" providerId="ADAL" clId="{5E54B8D5-D1AE-4ADF-8631-DC1B877B6E6D}" dt="2024-03-04T09:26:27.179" v="838" actId="1076"/>
          <ac:spMkLst>
            <pc:docMk/>
            <pc:sldMk cId="2992981536" sldId="311"/>
            <ac:spMk id="8" creationId="{0782878D-44E0-BB27-B106-414EA9025935}"/>
          </ac:spMkLst>
        </pc:spChg>
        <pc:spChg chg="add mod">
          <ac:chgData name="MARU, Saloni (UNIVERSITY COLLEGE LONDON HOSPITALS NHS FOUNDATION TRUST)" userId="a3748ae5-6af9-4db2-9810-940048f197ae" providerId="ADAL" clId="{5E54B8D5-D1AE-4ADF-8631-DC1B877B6E6D}" dt="2024-03-04T09:26:34.051" v="840" actId="1076"/>
          <ac:spMkLst>
            <pc:docMk/>
            <pc:sldMk cId="2992981536" sldId="311"/>
            <ac:spMk id="13" creationId="{316CA384-43F5-9608-3BEC-ABADB26F937F}"/>
          </ac:spMkLst>
        </pc:spChg>
        <pc:spChg chg="add mod">
          <ac:chgData name="MARU, Saloni (UNIVERSITY COLLEGE LONDON HOSPITALS NHS FOUNDATION TRUST)" userId="a3748ae5-6af9-4db2-9810-940048f197ae" providerId="ADAL" clId="{5E54B8D5-D1AE-4ADF-8631-DC1B877B6E6D}" dt="2024-03-04T09:27:07.215" v="852" actId="1582"/>
          <ac:spMkLst>
            <pc:docMk/>
            <pc:sldMk cId="2992981536" sldId="311"/>
            <ac:spMk id="15" creationId="{C905DE40-BE9D-F9ED-F7F6-2E9D60053B17}"/>
          </ac:spMkLst>
        </pc:spChg>
        <pc:spChg chg="add mod">
          <ac:chgData name="MARU, Saloni (UNIVERSITY COLLEGE LONDON HOSPITALS NHS FOUNDATION TRUST)" userId="a3748ae5-6af9-4db2-9810-940048f197ae" providerId="ADAL" clId="{5E54B8D5-D1AE-4ADF-8631-DC1B877B6E6D}" dt="2024-03-04T09:27:17.105" v="890" actId="1038"/>
          <ac:spMkLst>
            <pc:docMk/>
            <pc:sldMk cId="2992981536" sldId="311"/>
            <ac:spMk id="16" creationId="{666D6F6C-8CA9-95BE-35DA-C591E73A1B14}"/>
          </ac:spMkLst>
        </pc:spChg>
      </pc:sldChg>
      <pc:sldChg chg="modSp new mod modNotesTx">
        <pc:chgData name="MARU, Saloni (UNIVERSITY COLLEGE LONDON HOSPITALS NHS FOUNDATION TRUST)" userId="a3748ae5-6af9-4db2-9810-940048f197ae" providerId="ADAL" clId="{5E54B8D5-D1AE-4ADF-8631-DC1B877B6E6D}" dt="2024-03-04T09:50:20.529" v="2195" actId="20577"/>
        <pc:sldMkLst>
          <pc:docMk/>
          <pc:sldMk cId="2846608419" sldId="312"/>
        </pc:sldMkLst>
        <pc:spChg chg="mod">
          <ac:chgData name="MARU, Saloni (UNIVERSITY COLLEGE LONDON HOSPITALS NHS FOUNDATION TRUST)" userId="a3748ae5-6af9-4db2-9810-940048f197ae" providerId="ADAL" clId="{5E54B8D5-D1AE-4ADF-8631-DC1B877B6E6D}" dt="2024-03-04T09:36:44.582" v="1905" actId="20577"/>
          <ac:spMkLst>
            <pc:docMk/>
            <pc:sldMk cId="2846608419" sldId="312"/>
            <ac:spMk id="2" creationId="{46C79F4B-5801-79D5-F6B1-1C9AD2B6D9F3}"/>
          </ac:spMkLst>
        </pc:spChg>
      </pc:sldChg>
      <pc:sldChg chg="addSp delSp modSp new mod modNotesTx">
        <pc:chgData name="MARU, Saloni (UNIVERSITY COLLEGE LONDON HOSPITALS NHS FOUNDATION TRUST)" userId="a3748ae5-6af9-4db2-9810-940048f197ae" providerId="ADAL" clId="{5E54B8D5-D1AE-4ADF-8631-DC1B877B6E6D}" dt="2024-03-04T10:05:52.630" v="2997" actId="20577"/>
        <pc:sldMkLst>
          <pc:docMk/>
          <pc:sldMk cId="707085868" sldId="313"/>
        </pc:sldMkLst>
        <pc:spChg chg="mod">
          <ac:chgData name="MARU, Saloni (UNIVERSITY COLLEGE LONDON HOSPITALS NHS FOUNDATION TRUST)" userId="a3748ae5-6af9-4db2-9810-940048f197ae" providerId="ADAL" clId="{5E54B8D5-D1AE-4ADF-8631-DC1B877B6E6D}" dt="2024-03-04T10:02:01.974" v="2517" actId="1076"/>
          <ac:spMkLst>
            <pc:docMk/>
            <pc:sldMk cId="707085868" sldId="313"/>
            <ac:spMk id="2" creationId="{B040EACB-4978-49C3-F046-2CF69CF1E4CB}"/>
          </ac:spMkLst>
        </pc:spChg>
        <pc:spChg chg="del">
          <ac:chgData name="MARU, Saloni (UNIVERSITY COLLEGE LONDON HOSPITALS NHS FOUNDATION TRUST)" userId="a3748ae5-6af9-4db2-9810-940048f197ae" providerId="ADAL" clId="{5E54B8D5-D1AE-4ADF-8631-DC1B877B6E6D}" dt="2024-03-04T09:59:08.928" v="2289"/>
          <ac:spMkLst>
            <pc:docMk/>
            <pc:sldMk cId="707085868" sldId="313"/>
            <ac:spMk id="3" creationId="{0A9CBA7E-9C62-32F4-03DD-186B724B9D34}"/>
          </ac:spMkLst>
        </pc:spChg>
        <pc:spChg chg="add mod">
          <ac:chgData name="MARU, Saloni (UNIVERSITY COLLEGE LONDON HOSPITALS NHS FOUNDATION TRUST)" userId="a3748ae5-6af9-4db2-9810-940048f197ae" providerId="ADAL" clId="{5E54B8D5-D1AE-4ADF-8631-DC1B877B6E6D}" dt="2024-03-04T10:02:18.788" v="2529" actId="1076"/>
          <ac:spMkLst>
            <pc:docMk/>
            <pc:sldMk cId="707085868" sldId="313"/>
            <ac:spMk id="8" creationId="{46C2F87B-C063-879B-B9D6-D73625BE73A1}"/>
          </ac:spMkLst>
        </pc:spChg>
        <pc:spChg chg="add mod">
          <ac:chgData name="MARU, Saloni (UNIVERSITY COLLEGE LONDON HOSPITALS NHS FOUNDATION TRUST)" userId="a3748ae5-6af9-4db2-9810-940048f197ae" providerId="ADAL" clId="{5E54B8D5-D1AE-4ADF-8631-DC1B877B6E6D}" dt="2024-03-04T10:02:26.514" v="2540" actId="20577"/>
          <ac:spMkLst>
            <pc:docMk/>
            <pc:sldMk cId="707085868" sldId="313"/>
            <ac:spMk id="9" creationId="{4D52F986-BF71-40B7-9F9F-AB50471A7272}"/>
          </ac:spMkLst>
        </pc:spChg>
        <pc:spChg chg="add mod">
          <ac:chgData name="MARU, Saloni (UNIVERSITY COLLEGE LONDON HOSPITALS NHS FOUNDATION TRUST)" userId="a3748ae5-6af9-4db2-9810-940048f197ae" providerId="ADAL" clId="{5E54B8D5-D1AE-4ADF-8631-DC1B877B6E6D}" dt="2024-03-04T10:02:49.754" v="2555" actId="20577"/>
          <ac:spMkLst>
            <pc:docMk/>
            <pc:sldMk cId="707085868" sldId="313"/>
            <ac:spMk id="10" creationId="{54834E47-49EB-13AA-4FE5-CD74FDA79D77}"/>
          </ac:spMkLst>
        </pc:spChg>
        <pc:graphicFrameChg chg="add mod">
          <ac:chgData name="MARU, Saloni (UNIVERSITY COLLEGE LONDON HOSPITALS NHS FOUNDATION TRUST)" userId="a3748ae5-6af9-4db2-9810-940048f197ae" providerId="ADAL" clId="{5E54B8D5-D1AE-4ADF-8631-DC1B877B6E6D}" dt="2024-03-04T10:02:04.870" v="2518" actId="1076"/>
          <ac:graphicFrameMkLst>
            <pc:docMk/>
            <pc:sldMk cId="707085868" sldId="313"/>
            <ac:graphicFrameMk id="6" creationId="{43996272-5AE2-681B-9D1C-A2E31DE5F9EE}"/>
          </ac:graphicFrameMkLst>
        </pc:graphicFrameChg>
        <pc:graphicFrameChg chg="add mod">
          <ac:chgData name="MARU, Saloni (UNIVERSITY COLLEGE LONDON HOSPITALS NHS FOUNDATION TRUST)" userId="a3748ae5-6af9-4db2-9810-940048f197ae" providerId="ADAL" clId="{5E54B8D5-D1AE-4ADF-8631-DC1B877B6E6D}" dt="2024-03-04T09:59:43.704" v="2310" actId="20577"/>
          <ac:graphicFrameMkLst>
            <pc:docMk/>
            <pc:sldMk cId="707085868" sldId="313"/>
            <ac:graphicFrameMk id="7" creationId="{D6C73B81-4E8C-6563-8C90-F1CBA9EF58C4}"/>
          </ac:graphicFrameMkLst>
        </pc:graphicFrameChg>
      </pc:sldChg>
      <pc:sldChg chg="modSp new mod modNotesTx">
        <pc:chgData name="MARU, Saloni (UNIVERSITY COLLEGE LONDON HOSPITALS NHS FOUNDATION TRUST)" userId="a3748ae5-6af9-4db2-9810-940048f197ae" providerId="ADAL" clId="{5E54B8D5-D1AE-4ADF-8631-DC1B877B6E6D}" dt="2024-03-04T10:27:50.428" v="4112" actId="20577"/>
        <pc:sldMkLst>
          <pc:docMk/>
          <pc:sldMk cId="1045925723" sldId="314"/>
        </pc:sldMkLst>
        <pc:spChg chg="mod">
          <ac:chgData name="MARU, Saloni (UNIVERSITY COLLEGE LONDON HOSPITALS NHS FOUNDATION TRUST)" userId="a3748ae5-6af9-4db2-9810-940048f197ae" providerId="ADAL" clId="{5E54B8D5-D1AE-4ADF-8631-DC1B877B6E6D}" dt="2024-03-04T10:26:08.620" v="3708" actId="20577"/>
          <ac:spMkLst>
            <pc:docMk/>
            <pc:sldMk cId="1045925723" sldId="314"/>
            <ac:spMk id="2" creationId="{332CC1B6-3F3A-87C8-7D92-B6DC9D7B5AF4}"/>
          </ac:spMkLst>
        </pc:spChg>
      </pc:sldChg>
      <pc:sldChg chg="addSp delSp modSp new mod modNotesTx">
        <pc:chgData name="MARU, Saloni (UNIVERSITY COLLEGE LONDON HOSPITALS NHS FOUNDATION TRUST)" userId="a3748ae5-6af9-4db2-9810-940048f197ae" providerId="ADAL" clId="{5E54B8D5-D1AE-4ADF-8631-DC1B877B6E6D}" dt="2024-03-04T10:34:12.540" v="4751" actId="20577"/>
        <pc:sldMkLst>
          <pc:docMk/>
          <pc:sldMk cId="3318043186" sldId="315"/>
        </pc:sldMkLst>
        <pc:spChg chg="mod">
          <ac:chgData name="MARU, Saloni (UNIVERSITY COLLEGE LONDON HOSPITALS NHS FOUNDATION TRUST)" userId="a3748ae5-6af9-4db2-9810-940048f197ae" providerId="ADAL" clId="{5E54B8D5-D1AE-4ADF-8631-DC1B877B6E6D}" dt="2024-03-04T10:34:12.540" v="4751" actId="20577"/>
          <ac:spMkLst>
            <pc:docMk/>
            <pc:sldMk cId="3318043186" sldId="315"/>
            <ac:spMk id="2" creationId="{E9C04D52-75FF-F43A-081F-8A7E8AC1CC61}"/>
          </ac:spMkLst>
        </pc:spChg>
        <pc:spChg chg="del">
          <ac:chgData name="MARU, Saloni (UNIVERSITY COLLEGE LONDON HOSPITALS NHS FOUNDATION TRUST)" userId="a3748ae5-6af9-4db2-9810-940048f197ae" providerId="ADAL" clId="{5E54B8D5-D1AE-4ADF-8631-DC1B877B6E6D}" dt="2024-03-04T10:32:53.534" v="4587" actId="3680"/>
          <ac:spMkLst>
            <pc:docMk/>
            <pc:sldMk cId="3318043186" sldId="315"/>
            <ac:spMk id="3" creationId="{56F7CEF6-C945-C31B-907D-6493DF49F35D}"/>
          </ac:spMkLst>
        </pc:spChg>
        <pc:graphicFrameChg chg="add mod ord modGraphic">
          <ac:chgData name="MARU, Saloni (UNIVERSITY COLLEGE LONDON HOSPITALS NHS FOUNDATION TRUST)" userId="a3748ae5-6af9-4db2-9810-940048f197ae" providerId="ADAL" clId="{5E54B8D5-D1AE-4ADF-8631-DC1B877B6E6D}" dt="2024-03-04T10:33:36.059" v="4679" actId="14734"/>
          <ac:graphicFrameMkLst>
            <pc:docMk/>
            <pc:sldMk cId="3318043186" sldId="315"/>
            <ac:graphicFrameMk id="6" creationId="{98FFFBF1-3FC2-9ACC-3AC5-9BBFE6425AD8}"/>
          </ac:graphicFrameMkLst>
        </pc:graphicFrameChg>
      </pc:sldChg>
      <pc:sldChg chg="addSp delSp modSp new mod ord">
        <pc:chgData name="MARU, Saloni (UNIVERSITY COLLEGE LONDON HOSPITALS NHS FOUNDATION TRUST)" userId="a3748ae5-6af9-4db2-9810-940048f197ae" providerId="ADAL" clId="{5E54B8D5-D1AE-4ADF-8631-DC1B877B6E6D}" dt="2024-03-04T10:37:35.723" v="5032"/>
        <pc:sldMkLst>
          <pc:docMk/>
          <pc:sldMk cId="2836632233" sldId="316"/>
        </pc:sldMkLst>
        <pc:spChg chg="mod">
          <ac:chgData name="MARU, Saloni (UNIVERSITY COLLEGE LONDON HOSPITALS NHS FOUNDATION TRUST)" userId="a3748ae5-6af9-4db2-9810-940048f197ae" providerId="ADAL" clId="{5E54B8D5-D1AE-4ADF-8631-DC1B877B6E6D}" dt="2024-03-04T10:37:28.624" v="5030" actId="20577"/>
          <ac:spMkLst>
            <pc:docMk/>
            <pc:sldMk cId="2836632233" sldId="316"/>
            <ac:spMk id="2" creationId="{38F31BBD-9862-A725-07F6-535EF4BC9442}"/>
          </ac:spMkLst>
        </pc:spChg>
        <pc:spChg chg="del">
          <ac:chgData name="MARU, Saloni (UNIVERSITY COLLEGE LONDON HOSPITALS NHS FOUNDATION TRUST)" userId="a3748ae5-6af9-4db2-9810-940048f197ae" providerId="ADAL" clId="{5E54B8D5-D1AE-4ADF-8631-DC1B877B6E6D}" dt="2024-03-04T10:36:04.752" v="4941" actId="478"/>
          <ac:spMkLst>
            <pc:docMk/>
            <pc:sldMk cId="2836632233" sldId="316"/>
            <ac:spMk id="3" creationId="{40400445-C48B-5366-2972-EA5B729BEBF1}"/>
          </ac:spMkLst>
        </pc:spChg>
        <pc:graphicFrameChg chg="add mod modGraphic">
          <ac:chgData name="MARU, Saloni (UNIVERSITY COLLEGE LONDON HOSPITALS NHS FOUNDATION TRUST)" userId="a3748ae5-6af9-4db2-9810-940048f197ae" providerId="ADAL" clId="{5E54B8D5-D1AE-4ADF-8631-DC1B877B6E6D}" dt="2024-03-04T10:37:21.745" v="5020" actId="1035"/>
          <ac:graphicFrameMkLst>
            <pc:docMk/>
            <pc:sldMk cId="2836632233" sldId="316"/>
            <ac:graphicFrameMk id="6" creationId="{1CB87857-D784-49FE-FBFA-531E5E02FE3E}"/>
          </ac:graphicFrameMkLst>
        </pc:graphicFrameChg>
      </pc:sldChg>
    </pc:docChg>
  </pc:docChgLst>
  <pc:docChgLst>
    <pc:chgData name="SANGHVI, Sonali (UNIVERSITY COLLEGE LONDON HOSPITALS NHS FOUNDATION TRUST)" userId="S::sonali.sanghvi@nhs.net::d89e8cd2-5407-4418-bf19-e924305b9fd1" providerId="AD" clId="Web-{C78DF39A-9600-4A6F-8E2C-6DB8E5309B72}"/>
    <pc:docChg chg="modSld">
      <pc:chgData name="SANGHVI, Sonali (UNIVERSITY COLLEGE LONDON HOSPITALS NHS FOUNDATION TRUST)" userId="S::sonali.sanghvi@nhs.net::d89e8cd2-5407-4418-bf19-e924305b9fd1" providerId="AD" clId="Web-{C78DF39A-9600-4A6F-8E2C-6DB8E5309B72}" dt="2023-08-30T14:49:45.629" v="288"/>
      <pc:docMkLst>
        <pc:docMk/>
      </pc:docMkLst>
      <pc:sldChg chg="modSp">
        <pc:chgData name="SANGHVI, Sonali (UNIVERSITY COLLEGE LONDON HOSPITALS NHS FOUNDATION TRUST)" userId="S::sonali.sanghvi@nhs.net::d89e8cd2-5407-4418-bf19-e924305b9fd1" providerId="AD" clId="Web-{C78DF39A-9600-4A6F-8E2C-6DB8E5309B72}" dt="2023-08-30T14:40:48.488" v="1" actId="1076"/>
        <pc:sldMkLst>
          <pc:docMk/>
          <pc:sldMk cId="2180507877" sldId="256"/>
        </pc:sldMkLst>
        <pc:spChg chg="mod">
          <ac:chgData name="SANGHVI, Sonali (UNIVERSITY COLLEGE LONDON HOSPITALS NHS FOUNDATION TRUST)" userId="S::sonali.sanghvi@nhs.net::d89e8cd2-5407-4418-bf19-e924305b9fd1" providerId="AD" clId="Web-{C78DF39A-9600-4A6F-8E2C-6DB8E5309B72}" dt="2023-08-30T14:40:45.160" v="0" actId="14100"/>
          <ac:spMkLst>
            <pc:docMk/>
            <pc:sldMk cId="2180507877" sldId="256"/>
            <ac:spMk id="2" creationId="{00000000-0000-0000-0000-000000000000}"/>
          </ac:spMkLst>
        </pc:spChg>
        <pc:spChg chg="mod">
          <ac:chgData name="SANGHVI, Sonali (UNIVERSITY COLLEGE LONDON HOSPITALS NHS FOUNDATION TRUST)" userId="S::sonali.sanghvi@nhs.net::d89e8cd2-5407-4418-bf19-e924305b9fd1" providerId="AD" clId="Web-{C78DF39A-9600-4A6F-8E2C-6DB8E5309B72}" dt="2023-08-30T14:40:48.488" v="1" actId="1076"/>
          <ac:spMkLst>
            <pc:docMk/>
            <pc:sldMk cId="2180507877" sldId="256"/>
            <ac:spMk id="8" creationId="{CECDB32E-7522-4EF3-ABC3-8B29036B86EF}"/>
          </ac:spMkLst>
        </pc:spChg>
      </pc:sldChg>
      <pc:sldChg chg="modSp modNotes">
        <pc:chgData name="SANGHVI, Sonali (UNIVERSITY COLLEGE LONDON HOSPITALS NHS FOUNDATION TRUST)" userId="S::sonali.sanghvi@nhs.net::d89e8cd2-5407-4418-bf19-e924305b9fd1" providerId="AD" clId="Web-{C78DF39A-9600-4A6F-8E2C-6DB8E5309B72}" dt="2023-08-30T14:49:45.629" v="288"/>
        <pc:sldMkLst>
          <pc:docMk/>
          <pc:sldMk cId="3161468407" sldId="264"/>
        </pc:sldMkLst>
        <pc:spChg chg="mod">
          <ac:chgData name="SANGHVI, Sonali (UNIVERSITY COLLEGE LONDON HOSPITALS NHS FOUNDATION TRUST)" userId="S::sonali.sanghvi@nhs.net::d89e8cd2-5407-4418-bf19-e924305b9fd1" providerId="AD" clId="Web-{C78DF39A-9600-4A6F-8E2C-6DB8E5309B72}" dt="2023-08-30T14:49:43.238" v="285" actId="20577"/>
          <ac:spMkLst>
            <pc:docMk/>
            <pc:sldMk cId="3161468407" sldId="264"/>
            <ac:spMk id="2" creationId="{00000000-0000-0000-0000-000000000000}"/>
          </ac:spMkLst>
        </pc:spChg>
      </pc:sldChg>
      <pc:sldChg chg="modNotes">
        <pc:chgData name="SANGHVI, Sonali (UNIVERSITY COLLEGE LONDON HOSPITALS NHS FOUNDATION TRUST)" userId="S::sonali.sanghvi@nhs.net::d89e8cd2-5407-4418-bf19-e924305b9fd1" providerId="AD" clId="Web-{C78DF39A-9600-4A6F-8E2C-6DB8E5309B72}" dt="2023-08-30T14:49:05.393" v="276"/>
        <pc:sldMkLst>
          <pc:docMk/>
          <pc:sldMk cId="70258228" sldId="280"/>
        </pc:sldMkLst>
      </pc:sldChg>
      <pc:sldChg chg="modNotes">
        <pc:chgData name="SANGHVI, Sonali (UNIVERSITY COLLEGE LONDON HOSPITALS NHS FOUNDATION TRUST)" userId="S::sonali.sanghvi@nhs.net::d89e8cd2-5407-4418-bf19-e924305b9fd1" providerId="AD" clId="Web-{C78DF39A-9600-4A6F-8E2C-6DB8E5309B72}" dt="2023-08-30T14:48:15.704" v="250"/>
        <pc:sldMkLst>
          <pc:docMk/>
          <pc:sldMk cId="2250252989" sldId="285"/>
        </pc:sldMkLst>
      </pc:sldChg>
      <pc:sldChg chg="modNotes">
        <pc:chgData name="SANGHVI, Sonali (UNIVERSITY COLLEGE LONDON HOSPITALS NHS FOUNDATION TRUST)" userId="S::sonali.sanghvi@nhs.net::d89e8cd2-5407-4418-bf19-e924305b9fd1" providerId="AD" clId="Web-{C78DF39A-9600-4A6F-8E2C-6DB8E5309B72}" dt="2023-08-30T14:45:16.683" v="153"/>
        <pc:sldMkLst>
          <pc:docMk/>
          <pc:sldMk cId="3578882078" sldId="287"/>
        </pc:sldMkLst>
      </pc:sldChg>
    </pc:docChg>
  </pc:docChgLst>
</pc:chgInfo>
</file>

<file path=ppt/comments/modernComment_120_30CFB6B5.xml><?xml version="1.0" encoding="utf-8"?>
<p188:cmLst xmlns:a="http://schemas.openxmlformats.org/drawingml/2006/main" xmlns:r="http://schemas.openxmlformats.org/officeDocument/2006/relationships" xmlns:p188="http://schemas.microsoft.com/office/powerpoint/2018/8/main">
  <p188:cm id="{4E3A602C-062D-4FC7-BFB2-4A9542718C9B}" authorId="{B028D777-B88B-3456-F300-1961B11A4483}" created="2024-03-04T10:30:23.713">
    <ac:txMkLst xmlns:ac="http://schemas.microsoft.com/office/drawing/2013/main/command">
      <pc:docMk xmlns:pc="http://schemas.microsoft.com/office/powerpoint/2013/main/command"/>
      <pc:sldMk xmlns:pc="http://schemas.microsoft.com/office/powerpoint/2013/main/command" cId="818919093" sldId="288"/>
      <ac:spMk id="3" creationId="{E7A580F6-9376-FC9A-E3FC-EFEDEEE7BD7B}"/>
      <ac:txMk cp="0" len="5">
        <ac:context len="299" hash="3966656935"/>
      </ac:txMk>
    </ac:txMkLst>
    <p188:pos x="847493" y="316415"/>
    <p188:txBody>
      <a:bodyPr/>
      <a:lstStyle/>
      <a:p>
        <a:r>
          <a:rPr lang="en-GB"/>
          <a:t>Include NCLT number and link to clinicaltrials.gov page</a:t>
        </a:r>
      </a:p>
    </p188:txBody>
  </p188:cm>
</p188:cmLst>
</file>

<file path=ppt/comments/modernComment_121_C6C014CB.xml><?xml version="1.0" encoding="utf-8"?>
<p188:cmLst xmlns:a="http://schemas.openxmlformats.org/drawingml/2006/main" xmlns:r="http://schemas.openxmlformats.org/officeDocument/2006/relationships" xmlns:p188="http://schemas.microsoft.com/office/powerpoint/2018/8/main">
  <p188:cm id="{46ACB7CE-68EF-1B47-AEEF-45914AC7EE5D}" authorId="{081F1C1F-6400-462E-9F92-E3254AD06BBE}" created="2023-08-23T09:54:35.269">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There is significant risk of patient harm if the injectable medicine is not used as intended</a:t>
        </a:r>
      </a:p>
    </p188:txBody>
  </p188:cm>
  <p188:cm id="{E7D43783-69D2-8442-A936-AC8BA235B775}" authorId="{081F1C1F-6400-462E-9F92-E3254AD06BBE}" created="2023-08-23T09:54:55.249">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The product must be further diluted (after reconstitution) before it can be injected</a:t>
        </a:r>
      </a:p>
    </p188:txBody>
  </p188:cm>
  <p188:cm id="{5F5B3DE8-462D-5F4A-B581-38859F249C50}" authorId="{081F1C1F-6400-462E-9F92-E3254AD06BBE}" created="2023-08-23T09:55:09.727">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A complicated calculation must be performed in order to prepare or administer the product. This includes calculations with more than one step, or conversions between dose units, e.g. percentage to milligrammes per millilitre</a:t>
        </a:r>
      </a:p>
    </p188:txBody>
  </p188:cm>
  <p188:cm id="{9DAB55FB-7213-1B41-B3DA-EAB9E1C6EA9B}" authorId="{081F1C1F-6400-462E-9F92-E3254AD06BBE}" created="2023-08-23T09:55:41.927">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More than five non-touch manipulations are required to prepare the product, or when syringe-to-syringe transfer or a filter is used</a:t>
        </a:r>
      </a:p>
    </p188:txBody>
  </p188:cm>
  <p188:cm id="{62A3924C-2379-5A47-91F7-3795842EAD34}" authorId="{081F1C1F-6400-462E-9F92-E3254AD06BBE}" created="2023-08-23T09:56:47.008">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Where a dry power preparation must be reconstituted</a:t>
        </a:r>
      </a:p>
    </p188:txBody>
  </p188:cm>
  <p188:cm id="{46FD0F52-7761-0E4C-B156-3B44A467F5C6}" authorId="{081F1C1F-6400-462E-9F92-E3254AD06BBE}" created="2023-08-23T09:57:08.706">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Part or multiple vials/ampoules are required to fulfil the prescription</a:t>
        </a:r>
      </a:p>
    </p188:txBody>
  </p188:cm>
  <p188:cm id="{7CCEF821-CC1D-B843-81C0-23F815609A46}" authorId="{081F1C1F-6400-462E-9F92-E3254AD06BBE}" created="2023-08-23T09:57:22.995">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An infusion device is required to give the injectable</a:t>
        </a:r>
      </a:p>
    </p188:txBody>
  </p188:cm>
  <p188:cm id="{65658F01-14DB-8C4F-B811-34EA80A2B8AA}" authorId="{081F1C1F-6400-462E-9F92-E3254AD06BBE}" created="2023-08-23T09:57:38.562">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A low sorption, air inlet or light-protected administration set needs to be used to administer the injectable</a:t>
        </a:r>
      </a:p>
    </p188:txBody>
  </p188:cm>
  <p188:cm id="{EB4ECDF7-3244-DA40-9B60-A45DED39D657}" authorId="{081F1C1F-6400-462E-9F92-E3254AD06BBE}" created="2023-08-23T09:58:04.940">
    <ac:deMkLst xmlns:ac="http://schemas.microsoft.com/office/drawing/2013/main/command">
      <pc:docMk xmlns:pc="http://schemas.microsoft.com/office/powerpoint/2013/main/command"/>
      <pc:sldMk xmlns:pc="http://schemas.microsoft.com/office/powerpoint/2013/main/command" cId="3334477003" sldId="289"/>
      <ac:graphicFrameMk id="6" creationId="{C4398270-73F1-171C-CC02-183E82659EFB}"/>
    </ac:deMkLst>
    <p188:txBody>
      <a:bodyPr/>
      <a:lstStyle/>
      <a:p>
        <a:r>
          <a:rPr lang="en-GB"/>
          <a:t>The NPSA advises that practice that scores 1‑2 is low risk, 3‑5 is moderate risk and 6 or more is high risk.</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742D46-8D81-418F-8AF5-92B8B321D4B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CD18F519-865E-4DA0-8594-C62101C6CC8C}">
      <dgm:prSet phldrT="[Text]" custT="1"/>
      <dgm:spPr/>
      <dgm:t>
        <a:bodyPr/>
        <a:lstStyle/>
        <a:p>
          <a:endParaRPr lang="en-GB" sz="1200" dirty="0"/>
        </a:p>
      </dgm:t>
    </dgm:pt>
    <dgm:pt modelId="{1E86C5B9-D87C-4121-926C-EA10C15659C3}" type="parTrans" cxnId="{9063AE1F-8A4A-4DE7-8EB8-47E52C8411EB}">
      <dgm:prSet/>
      <dgm:spPr/>
      <dgm:t>
        <a:bodyPr/>
        <a:lstStyle/>
        <a:p>
          <a:endParaRPr lang="en-GB"/>
        </a:p>
      </dgm:t>
    </dgm:pt>
    <dgm:pt modelId="{1D331A3D-C283-4EB0-893E-FFE4A7D51FC2}" type="sibTrans" cxnId="{9063AE1F-8A4A-4DE7-8EB8-47E52C8411EB}">
      <dgm:prSet/>
      <dgm:spPr/>
      <dgm:t>
        <a:bodyPr/>
        <a:lstStyle/>
        <a:p>
          <a:endParaRPr lang="en-GB"/>
        </a:p>
      </dgm:t>
    </dgm:pt>
    <dgm:pt modelId="{CBE231B2-41D4-4D29-9A32-02960A3BEEBA}">
      <dgm:prSet phldrT="[Text]" custT="1"/>
      <dgm:spPr/>
      <dgm:t>
        <a:bodyPr/>
        <a:lstStyle/>
        <a:p>
          <a:pPr>
            <a:buNone/>
          </a:pPr>
          <a:endParaRPr lang="en-GB" sz="1200" dirty="0"/>
        </a:p>
      </dgm:t>
    </dgm:pt>
    <dgm:pt modelId="{DA247AFA-A1AB-4962-99EA-B89857718366}" type="parTrans" cxnId="{5ECDD7D9-EEB0-4721-8187-23D25B94B0D2}">
      <dgm:prSet/>
      <dgm:spPr/>
      <dgm:t>
        <a:bodyPr/>
        <a:lstStyle/>
        <a:p>
          <a:endParaRPr lang="en-GB"/>
        </a:p>
      </dgm:t>
    </dgm:pt>
    <dgm:pt modelId="{633C8C60-AB6C-4F94-9850-677C14EEFEB6}" type="sibTrans" cxnId="{5ECDD7D9-EEB0-4721-8187-23D25B94B0D2}">
      <dgm:prSet/>
      <dgm:spPr/>
      <dgm:t>
        <a:bodyPr/>
        <a:lstStyle/>
        <a:p>
          <a:endParaRPr lang="en-GB"/>
        </a:p>
      </dgm:t>
    </dgm:pt>
    <dgm:pt modelId="{698EEE79-9CA2-4D27-A9E4-9C7FE836C262}">
      <dgm:prSet phldrT="[Text]" custT="1"/>
      <dgm:spPr/>
      <dgm:t>
        <a:bodyPr/>
        <a:lstStyle/>
        <a:p>
          <a:r>
            <a:rPr lang="en-GB" sz="1200" dirty="0"/>
            <a:t>NICE (Year)</a:t>
          </a:r>
        </a:p>
      </dgm:t>
    </dgm:pt>
    <dgm:pt modelId="{5F83F4CA-3E38-4A58-BA97-B0F9FE8D1A7B}" type="parTrans" cxnId="{072B0BBF-FC5F-4EEC-9F30-7C78C98955C4}">
      <dgm:prSet/>
      <dgm:spPr/>
      <dgm:t>
        <a:bodyPr/>
        <a:lstStyle/>
        <a:p>
          <a:endParaRPr lang="en-GB"/>
        </a:p>
      </dgm:t>
    </dgm:pt>
    <dgm:pt modelId="{A220934B-3ACF-4BE6-9E30-AFE03C3DDC0F}" type="sibTrans" cxnId="{072B0BBF-FC5F-4EEC-9F30-7C78C98955C4}">
      <dgm:prSet/>
      <dgm:spPr/>
      <dgm:t>
        <a:bodyPr/>
        <a:lstStyle/>
        <a:p>
          <a:endParaRPr lang="en-GB"/>
        </a:p>
      </dgm:t>
    </dgm:pt>
    <dgm:pt modelId="{E868206D-1503-45C6-92BC-FE0E79350114}">
      <dgm:prSet custT="1"/>
      <dgm:spPr/>
      <dgm:t>
        <a:bodyPr/>
        <a:lstStyle/>
        <a:p>
          <a:endParaRPr lang="en-GB" sz="1200" dirty="0"/>
        </a:p>
      </dgm:t>
    </dgm:pt>
    <dgm:pt modelId="{6E1A445F-F6D2-46EC-B11C-2518C333EEC6}" type="parTrans" cxnId="{D0A37AB4-7B98-436C-AACE-FFF806D5AD53}">
      <dgm:prSet/>
      <dgm:spPr/>
      <dgm:t>
        <a:bodyPr/>
        <a:lstStyle/>
        <a:p>
          <a:endParaRPr lang="en-GB"/>
        </a:p>
      </dgm:t>
    </dgm:pt>
    <dgm:pt modelId="{A77E8212-D819-4B70-9E27-D5EECA11C379}" type="sibTrans" cxnId="{D0A37AB4-7B98-436C-AACE-FFF806D5AD53}">
      <dgm:prSet/>
      <dgm:spPr/>
      <dgm:t>
        <a:bodyPr/>
        <a:lstStyle/>
        <a:p>
          <a:endParaRPr lang="en-GB"/>
        </a:p>
      </dgm:t>
    </dgm:pt>
    <dgm:pt modelId="{E565D25F-156F-4AD2-9E0F-1CEF51635302}" type="pres">
      <dgm:prSet presAssocID="{92742D46-8D81-418F-8AF5-92B8B321D4B4}" presName="Name0" presStyleCnt="0">
        <dgm:presLayoutVars>
          <dgm:dir/>
          <dgm:animLvl val="lvl"/>
          <dgm:resizeHandles val="exact"/>
        </dgm:presLayoutVars>
      </dgm:prSet>
      <dgm:spPr/>
    </dgm:pt>
    <dgm:pt modelId="{660A9C8C-83E2-4FC4-AEE1-48CCA8669A9A}" type="pres">
      <dgm:prSet presAssocID="{698EEE79-9CA2-4D27-A9E4-9C7FE836C262}" presName="composite" presStyleCnt="0"/>
      <dgm:spPr/>
    </dgm:pt>
    <dgm:pt modelId="{F17B786C-069E-446B-BCD9-F2FA9B12F289}" type="pres">
      <dgm:prSet presAssocID="{698EEE79-9CA2-4D27-A9E4-9C7FE836C262}" presName="parTx" presStyleLbl="alignNode1" presStyleIdx="0" presStyleCnt="2" custScaleX="59429">
        <dgm:presLayoutVars>
          <dgm:chMax val="0"/>
          <dgm:chPref val="0"/>
          <dgm:bulletEnabled val="1"/>
        </dgm:presLayoutVars>
      </dgm:prSet>
      <dgm:spPr/>
    </dgm:pt>
    <dgm:pt modelId="{34EEF236-4E57-486E-9329-CA21BC2B2D47}" type="pres">
      <dgm:prSet presAssocID="{698EEE79-9CA2-4D27-A9E4-9C7FE836C262}" presName="desTx" presStyleLbl="alignAccFollowNode1" presStyleIdx="0" presStyleCnt="2" custScaleX="59429">
        <dgm:presLayoutVars>
          <dgm:bulletEnabled val="1"/>
        </dgm:presLayoutVars>
      </dgm:prSet>
      <dgm:spPr/>
    </dgm:pt>
    <dgm:pt modelId="{9DD9FE28-A7F3-41B3-A712-5A81DFE118ED}" type="pres">
      <dgm:prSet presAssocID="{A220934B-3ACF-4BE6-9E30-AFE03C3DDC0F}" presName="space" presStyleCnt="0"/>
      <dgm:spPr/>
    </dgm:pt>
    <dgm:pt modelId="{295074BE-9D67-42BA-BB52-9B2954A430F4}" type="pres">
      <dgm:prSet presAssocID="{CD18F519-865E-4DA0-8594-C62101C6CC8C}" presName="composite" presStyleCnt="0"/>
      <dgm:spPr/>
    </dgm:pt>
    <dgm:pt modelId="{D3267C13-267A-4220-9A37-3536BF2C9C93}" type="pres">
      <dgm:prSet presAssocID="{CD18F519-865E-4DA0-8594-C62101C6CC8C}" presName="parTx" presStyleLbl="alignNode1" presStyleIdx="1" presStyleCnt="2" custScaleX="59429">
        <dgm:presLayoutVars>
          <dgm:chMax val="0"/>
          <dgm:chPref val="0"/>
          <dgm:bulletEnabled val="1"/>
        </dgm:presLayoutVars>
      </dgm:prSet>
      <dgm:spPr/>
    </dgm:pt>
    <dgm:pt modelId="{88B622E5-92B8-4DC4-A279-CDE6B64AEEEE}" type="pres">
      <dgm:prSet presAssocID="{CD18F519-865E-4DA0-8594-C62101C6CC8C}" presName="desTx" presStyleLbl="alignAccFollowNode1" presStyleIdx="1" presStyleCnt="2" custScaleX="59429">
        <dgm:presLayoutVars>
          <dgm:bulletEnabled val="1"/>
        </dgm:presLayoutVars>
      </dgm:prSet>
      <dgm:spPr/>
    </dgm:pt>
  </dgm:ptLst>
  <dgm:cxnLst>
    <dgm:cxn modelId="{04A91A10-2A85-40E9-8E84-87FAF53B24FA}" type="presOf" srcId="{CD18F519-865E-4DA0-8594-C62101C6CC8C}" destId="{D3267C13-267A-4220-9A37-3536BF2C9C93}" srcOrd="0" destOrd="0" presId="urn:microsoft.com/office/officeart/2005/8/layout/hList1"/>
    <dgm:cxn modelId="{9063AE1F-8A4A-4DE7-8EB8-47E52C8411EB}" srcId="{92742D46-8D81-418F-8AF5-92B8B321D4B4}" destId="{CD18F519-865E-4DA0-8594-C62101C6CC8C}" srcOrd="1" destOrd="0" parTransId="{1E86C5B9-D87C-4121-926C-EA10C15659C3}" sibTransId="{1D331A3D-C283-4EB0-893E-FFE4A7D51FC2}"/>
    <dgm:cxn modelId="{EE4A1D5C-666F-4107-9F7C-FF6163FCD9D0}" type="presOf" srcId="{CBE231B2-41D4-4D29-9A32-02960A3BEEBA}" destId="{88B622E5-92B8-4DC4-A279-CDE6B64AEEEE}" srcOrd="0" destOrd="0" presId="urn:microsoft.com/office/officeart/2005/8/layout/hList1"/>
    <dgm:cxn modelId="{8C5A4A6A-A4B0-4B55-8FED-5F2408ADBCC8}" type="presOf" srcId="{698EEE79-9CA2-4D27-A9E4-9C7FE836C262}" destId="{F17B786C-069E-446B-BCD9-F2FA9B12F289}" srcOrd="0" destOrd="0" presId="urn:microsoft.com/office/officeart/2005/8/layout/hList1"/>
    <dgm:cxn modelId="{E5AB8185-E9C6-4549-95D2-C34B2B03ED1C}" type="presOf" srcId="{E868206D-1503-45C6-92BC-FE0E79350114}" destId="{34EEF236-4E57-486E-9329-CA21BC2B2D47}" srcOrd="0" destOrd="0" presId="urn:microsoft.com/office/officeart/2005/8/layout/hList1"/>
    <dgm:cxn modelId="{D0A37AB4-7B98-436C-AACE-FFF806D5AD53}" srcId="{698EEE79-9CA2-4D27-A9E4-9C7FE836C262}" destId="{E868206D-1503-45C6-92BC-FE0E79350114}" srcOrd="0" destOrd="0" parTransId="{6E1A445F-F6D2-46EC-B11C-2518C333EEC6}" sibTransId="{A77E8212-D819-4B70-9E27-D5EECA11C379}"/>
    <dgm:cxn modelId="{231A76B9-1D08-4FA7-9FD7-66244FAFD69F}" type="presOf" srcId="{92742D46-8D81-418F-8AF5-92B8B321D4B4}" destId="{E565D25F-156F-4AD2-9E0F-1CEF51635302}" srcOrd="0" destOrd="0" presId="urn:microsoft.com/office/officeart/2005/8/layout/hList1"/>
    <dgm:cxn modelId="{072B0BBF-FC5F-4EEC-9F30-7C78C98955C4}" srcId="{92742D46-8D81-418F-8AF5-92B8B321D4B4}" destId="{698EEE79-9CA2-4D27-A9E4-9C7FE836C262}" srcOrd="0" destOrd="0" parTransId="{5F83F4CA-3E38-4A58-BA97-B0F9FE8D1A7B}" sibTransId="{A220934B-3ACF-4BE6-9E30-AFE03C3DDC0F}"/>
    <dgm:cxn modelId="{5ECDD7D9-EEB0-4721-8187-23D25B94B0D2}" srcId="{CD18F519-865E-4DA0-8594-C62101C6CC8C}" destId="{CBE231B2-41D4-4D29-9A32-02960A3BEEBA}" srcOrd="0" destOrd="0" parTransId="{DA247AFA-A1AB-4962-99EA-B89857718366}" sibTransId="{633C8C60-AB6C-4F94-9850-677C14EEFEB6}"/>
    <dgm:cxn modelId="{48BAEA30-2EA7-43B5-8548-9F07B64D548D}" type="presParOf" srcId="{E565D25F-156F-4AD2-9E0F-1CEF51635302}" destId="{660A9C8C-83E2-4FC4-AEE1-48CCA8669A9A}" srcOrd="0" destOrd="0" presId="urn:microsoft.com/office/officeart/2005/8/layout/hList1"/>
    <dgm:cxn modelId="{B7C7A269-F30E-4836-8F97-C7754E69C17F}" type="presParOf" srcId="{660A9C8C-83E2-4FC4-AEE1-48CCA8669A9A}" destId="{F17B786C-069E-446B-BCD9-F2FA9B12F289}" srcOrd="0" destOrd="0" presId="urn:microsoft.com/office/officeart/2005/8/layout/hList1"/>
    <dgm:cxn modelId="{09635EF6-5CAA-4850-A166-9F3AB40ABDC1}" type="presParOf" srcId="{660A9C8C-83E2-4FC4-AEE1-48CCA8669A9A}" destId="{34EEF236-4E57-486E-9329-CA21BC2B2D47}" srcOrd="1" destOrd="0" presId="urn:microsoft.com/office/officeart/2005/8/layout/hList1"/>
    <dgm:cxn modelId="{68DEDD98-AF48-47F0-A5EF-C0799FAAFD4A}" type="presParOf" srcId="{E565D25F-156F-4AD2-9E0F-1CEF51635302}" destId="{9DD9FE28-A7F3-41B3-A712-5A81DFE118ED}" srcOrd="1" destOrd="0" presId="urn:microsoft.com/office/officeart/2005/8/layout/hList1"/>
    <dgm:cxn modelId="{E7FC5201-2236-4798-8D5A-41B7867315B1}" type="presParOf" srcId="{E565D25F-156F-4AD2-9E0F-1CEF51635302}" destId="{295074BE-9D67-42BA-BB52-9B2954A430F4}" srcOrd="2" destOrd="0" presId="urn:microsoft.com/office/officeart/2005/8/layout/hList1"/>
    <dgm:cxn modelId="{FD784794-2783-43AE-A5A6-ED3CEA96B091}" type="presParOf" srcId="{295074BE-9D67-42BA-BB52-9B2954A430F4}" destId="{D3267C13-267A-4220-9A37-3536BF2C9C93}" srcOrd="0" destOrd="0" presId="urn:microsoft.com/office/officeart/2005/8/layout/hList1"/>
    <dgm:cxn modelId="{016D8952-918B-4F57-9BB0-7DFF6EC162BD}" type="presParOf" srcId="{295074BE-9D67-42BA-BB52-9B2954A430F4}" destId="{88B622E5-92B8-4DC4-A279-CDE6B64AEEE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742D46-8D81-418F-8AF5-92B8B321D4B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CD18F519-865E-4DA0-8594-C62101C6CC8C}">
      <dgm:prSet phldrT="[Text]" custT="1"/>
      <dgm:spPr/>
      <dgm:t>
        <a:bodyPr/>
        <a:lstStyle/>
        <a:p>
          <a:endParaRPr lang="en-GB" sz="1200" dirty="0"/>
        </a:p>
      </dgm:t>
    </dgm:pt>
    <dgm:pt modelId="{1E86C5B9-D87C-4121-926C-EA10C15659C3}" type="parTrans" cxnId="{9063AE1F-8A4A-4DE7-8EB8-47E52C8411EB}">
      <dgm:prSet/>
      <dgm:spPr/>
      <dgm:t>
        <a:bodyPr/>
        <a:lstStyle/>
        <a:p>
          <a:endParaRPr lang="en-GB"/>
        </a:p>
      </dgm:t>
    </dgm:pt>
    <dgm:pt modelId="{1D331A3D-C283-4EB0-893E-FFE4A7D51FC2}" type="sibTrans" cxnId="{9063AE1F-8A4A-4DE7-8EB8-47E52C8411EB}">
      <dgm:prSet/>
      <dgm:spPr/>
      <dgm:t>
        <a:bodyPr/>
        <a:lstStyle/>
        <a:p>
          <a:endParaRPr lang="en-GB"/>
        </a:p>
      </dgm:t>
    </dgm:pt>
    <dgm:pt modelId="{CBE231B2-41D4-4D29-9A32-02960A3BEEBA}">
      <dgm:prSet phldrT="[Text]" custT="1"/>
      <dgm:spPr/>
      <dgm:t>
        <a:bodyPr/>
        <a:lstStyle/>
        <a:p>
          <a:pPr>
            <a:buNone/>
          </a:pPr>
          <a:endParaRPr lang="en-GB" sz="1200" dirty="0"/>
        </a:p>
      </dgm:t>
    </dgm:pt>
    <dgm:pt modelId="{DA247AFA-A1AB-4962-99EA-B89857718366}" type="parTrans" cxnId="{5ECDD7D9-EEB0-4721-8187-23D25B94B0D2}">
      <dgm:prSet/>
      <dgm:spPr/>
      <dgm:t>
        <a:bodyPr/>
        <a:lstStyle/>
        <a:p>
          <a:endParaRPr lang="en-GB"/>
        </a:p>
      </dgm:t>
    </dgm:pt>
    <dgm:pt modelId="{633C8C60-AB6C-4F94-9850-677C14EEFEB6}" type="sibTrans" cxnId="{5ECDD7D9-EEB0-4721-8187-23D25B94B0D2}">
      <dgm:prSet/>
      <dgm:spPr/>
      <dgm:t>
        <a:bodyPr/>
        <a:lstStyle/>
        <a:p>
          <a:endParaRPr lang="en-GB"/>
        </a:p>
      </dgm:t>
    </dgm:pt>
    <dgm:pt modelId="{698EEE79-9CA2-4D27-A9E4-9C7FE836C262}">
      <dgm:prSet phldrT="[Text]" custT="1"/>
      <dgm:spPr/>
      <dgm:t>
        <a:bodyPr/>
        <a:lstStyle/>
        <a:p>
          <a:endParaRPr lang="en-GB" sz="1200" dirty="0"/>
        </a:p>
      </dgm:t>
    </dgm:pt>
    <dgm:pt modelId="{5F83F4CA-3E38-4A58-BA97-B0F9FE8D1A7B}" type="parTrans" cxnId="{072B0BBF-FC5F-4EEC-9F30-7C78C98955C4}">
      <dgm:prSet/>
      <dgm:spPr/>
      <dgm:t>
        <a:bodyPr/>
        <a:lstStyle/>
        <a:p>
          <a:endParaRPr lang="en-GB"/>
        </a:p>
      </dgm:t>
    </dgm:pt>
    <dgm:pt modelId="{A220934B-3ACF-4BE6-9E30-AFE03C3DDC0F}" type="sibTrans" cxnId="{072B0BBF-FC5F-4EEC-9F30-7C78C98955C4}">
      <dgm:prSet/>
      <dgm:spPr/>
      <dgm:t>
        <a:bodyPr/>
        <a:lstStyle/>
        <a:p>
          <a:endParaRPr lang="en-GB"/>
        </a:p>
      </dgm:t>
    </dgm:pt>
    <dgm:pt modelId="{E868206D-1503-45C6-92BC-FE0E79350114}">
      <dgm:prSet custT="1"/>
      <dgm:spPr/>
      <dgm:t>
        <a:bodyPr/>
        <a:lstStyle/>
        <a:p>
          <a:endParaRPr lang="en-GB" sz="1200" dirty="0"/>
        </a:p>
      </dgm:t>
    </dgm:pt>
    <dgm:pt modelId="{6E1A445F-F6D2-46EC-B11C-2518C333EEC6}" type="parTrans" cxnId="{D0A37AB4-7B98-436C-AACE-FFF806D5AD53}">
      <dgm:prSet/>
      <dgm:spPr/>
      <dgm:t>
        <a:bodyPr/>
        <a:lstStyle/>
        <a:p>
          <a:endParaRPr lang="en-GB"/>
        </a:p>
      </dgm:t>
    </dgm:pt>
    <dgm:pt modelId="{A77E8212-D819-4B70-9E27-D5EECA11C379}" type="sibTrans" cxnId="{D0A37AB4-7B98-436C-AACE-FFF806D5AD53}">
      <dgm:prSet/>
      <dgm:spPr/>
      <dgm:t>
        <a:bodyPr/>
        <a:lstStyle/>
        <a:p>
          <a:endParaRPr lang="en-GB"/>
        </a:p>
      </dgm:t>
    </dgm:pt>
    <dgm:pt modelId="{E565D25F-156F-4AD2-9E0F-1CEF51635302}" type="pres">
      <dgm:prSet presAssocID="{92742D46-8D81-418F-8AF5-92B8B321D4B4}" presName="Name0" presStyleCnt="0">
        <dgm:presLayoutVars>
          <dgm:dir/>
          <dgm:animLvl val="lvl"/>
          <dgm:resizeHandles val="exact"/>
        </dgm:presLayoutVars>
      </dgm:prSet>
      <dgm:spPr/>
    </dgm:pt>
    <dgm:pt modelId="{660A9C8C-83E2-4FC4-AEE1-48CCA8669A9A}" type="pres">
      <dgm:prSet presAssocID="{698EEE79-9CA2-4D27-A9E4-9C7FE836C262}" presName="composite" presStyleCnt="0"/>
      <dgm:spPr/>
    </dgm:pt>
    <dgm:pt modelId="{F17B786C-069E-446B-BCD9-F2FA9B12F289}" type="pres">
      <dgm:prSet presAssocID="{698EEE79-9CA2-4D27-A9E4-9C7FE836C262}" presName="parTx" presStyleLbl="alignNode1" presStyleIdx="0" presStyleCnt="2" custScaleX="59429">
        <dgm:presLayoutVars>
          <dgm:chMax val="0"/>
          <dgm:chPref val="0"/>
          <dgm:bulletEnabled val="1"/>
        </dgm:presLayoutVars>
      </dgm:prSet>
      <dgm:spPr/>
    </dgm:pt>
    <dgm:pt modelId="{34EEF236-4E57-486E-9329-CA21BC2B2D47}" type="pres">
      <dgm:prSet presAssocID="{698EEE79-9CA2-4D27-A9E4-9C7FE836C262}" presName="desTx" presStyleLbl="alignAccFollowNode1" presStyleIdx="0" presStyleCnt="2" custScaleX="59429">
        <dgm:presLayoutVars>
          <dgm:bulletEnabled val="1"/>
        </dgm:presLayoutVars>
      </dgm:prSet>
      <dgm:spPr/>
    </dgm:pt>
    <dgm:pt modelId="{9DD9FE28-A7F3-41B3-A712-5A81DFE118ED}" type="pres">
      <dgm:prSet presAssocID="{A220934B-3ACF-4BE6-9E30-AFE03C3DDC0F}" presName="space" presStyleCnt="0"/>
      <dgm:spPr/>
    </dgm:pt>
    <dgm:pt modelId="{295074BE-9D67-42BA-BB52-9B2954A430F4}" type="pres">
      <dgm:prSet presAssocID="{CD18F519-865E-4DA0-8594-C62101C6CC8C}" presName="composite" presStyleCnt="0"/>
      <dgm:spPr/>
    </dgm:pt>
    <dgm:pt modelId="{D3267C13-267A-4220-9A37-3536BF2C9C93}" type="pres">
      <dgm:prSet presAssocID="{CD18F519-865E-4DA0-8594-C62101C6CC8C}" presName="parTx" presStyleLbl="alignNode1" presStyleIdx="1" presStyleCnt="2" custScaleX="59429">
        <dgm:presLayoutVars>
          <dgm:chMax val="0"/>
          <dgm:chPref val="0"/>
          <dgm:bulletEnabled val="1"/>
        </dgm:presLayoutVars>
      </dgm:prSet>
      <dgm:spPr/>
    </dgm:pt>
    <dgm:pt modelId="{88B622E5-92B8-4DC4-A279-CDE6B64AEEEE}" type="pres">
      <dgm:prSet presAssocID="{CD18F519-865E-4DA0-8594-C62101C6CC8C}" presName="desTx" presStyleLbl="alignAccFollowNode1" presStyleIdx="1" presStyleCnt="2" custScaleX="59429">
        <dgm:presLayoutVars>
          <dgm:bulletEnabled val="1"/>
        </dgm:presLayoutVars>
      </dgm:prSet>
      <dgm:spPr/>
    </dgm:pt>
  </dgm:ptLst>
  <dgm:cxnLst>
    <dgm:cxn modelId="{04A91A10-2A85-40E9-8E84-87FAF53B24FA}" type="presOf" srcId="{CD18F519-865E-4DA0-8594-C62101C6CC8C}" destId="{D3267C13-267A-4220-9A37-3536BF2C9C93}" srcOrd="0" destOrd="0" presId="urn:microsoft.com/office/officeart/2005/8/layout/hList1"/>
    <dgm:cxn modelId="{9063AE1F-8A4A-4DE7-8EB8-47E52C8411EB}" srcId="{92742D46-8D81-418F-8AF5-92B8B321D4B4}" destId="{CD18F519-865E-4DA0-8594-C62101C6CC8C}" srcOrd="1" destOrd="0" parTransId="{1E86C5B9-D87C-4121-926C-EA10C15659C3}" sibTransId="{1D331A3D-C283-4EB0-893E-FFE4A7D51FC2}"/>
    <dgm:cxn modelId="{EE4A1D5C-666F-4107-9F7C-FF6163FCD9D0}" type="presOf" srcId="{CBE231B2-41D4-4D29-9A32-02960A3BEEBA}" destId="{88B622E5-92B8-4DC4-A279-CDE6B64AEEEE}" srcOrd="0" destOrd="0" presId="urn:microsoft.com/office/officeart/2005/8/layout/hList1"/>
    <dgm:cxn modelId="{8C5A4A6A-A4B0-4B55-8FED-5F2408ADBCC8}" type="presOf" srcId="{698EEE79-9CA2-4D27-A9E4-9C7FE836C262}" destId="{F17B786C-069E-446B-BCD9-F2FA9B12F289}" srcOrd="0" destOrd="0" presId="urn:microsoft.com/office/officeart/2005/8/layout/hList1"/>
    <dgm:cxn modelId="{E5AB8185-E9C6-4549-95D2-C34B2B03ED1C}" type="presOf" srcId="{E868206D-1503-45C6-92BC-FE0E79350114}" destId="{34EEF236-4E57-486E-9329-CA21BC2B2D47}" srcOrd="0" destOrd="0" presId="urn:microsoft.com/office/officeart/2005/8/layout/hList1"/>
    <dgm:cxn modelId="{D0A37AB4-7B98-436C-AACE-FFF806D5AD53}" srcId="{698EEE79-9CA2-4D27-A9E4-9C7FE836C262}" destId="{E868206D-1503-45C6-92BC-FE0E79350114}" srcOrd="0" destOrd="0" parTransId="{6E1A445F-F6D2-46EC-B11C-2518C333EEC6}" sibTransId="{A77E8212-D819-4B70-9E27-D5EECA11C379}"/>
    <dgm:cxn modelId="{231A76B9-1D08-4FA7-9FD7-66244FAFD69F}" type="presOf" srcId="{92742D46-8D81-418F-8AF5-92B8B321D4B4}" destId="{E565D25F-156F-4AD2-9E0F-1CEF51635302}" srcOrd="0" destOrd="0" presId="urn:microsoft.com/office/officeart/2005/8/layout/hList1"/>
    <dgm:cxn modelId="{072B0BBF-FC5F-4EEC-9F30-7C78C98955C4}" srcId="{92742D46-8D81-418F-8AF5-92B8B321D4B4}" destId="{698EEE79-9CA2-4D27-A9E4-9C7FE836C262}" srcOrd="0" destOrd="0" parTransId="{5F83F4CA-3E38-4A58-BA97-B0F9FE8D1A7B}" sibTransId="{A220934B-3ACF-4BE6-9E30-AFE03C3DDC0F}"/>
    <dgm:cxn modelId="{5ECDD7D9-EEB0-4721-8187-23D25B94B0D2}" srcId="{CD18F519-865E-4DA0-8594-C62101C6CC8C}" destId="{CBE231B2-41D4-4D29-9A32-02960A3BEEBA}" srcOrd="0" destOrd="0" parTransId="{DA247AFA-A1AB-4962-99EA-B89857718366}" sibTransId="{633C8C60-AB6C-4F94-9850-677C14EEFEB6}"/>
    <dgm:cxn modelId="{48BAEA30-2EA7-43B5-8548-9F07B64D548D}" type="presParOf" srcId="{E565D25F-156F-4AD2-9E0F-1CEF51635302}" destId="{660A9C8C-83E2-4FC4-AEE1-48CCA8669A9A}" srcOrd="0" destOrd="0" presId="urn:microsoft.com/office/officeart/2005/8/layout/hList1"/>
    <dgm:cxn modelId="{B7C7A269-F30E-4836-8F97-C7754E69C17F}" type="presParOf" srcId="{660A9C8C-83E2-4FC4-AEE1-48CCA8669A9A}" destId="{F17B786C-069E-446B-BCD9-F2FA9B12F289}" srcOrd="0" destOrd="0" presId="urn:microsoft.com/office/officeart/2005/8/layout/hList1"/>
    <dgm:cxn modelId="{09635EF6-5CAA-4850-A166-9F3AB40ABDC1}" type="presParOf" srcId="{660A9C8C-83E2-4FC4-AEE1-48CCA8669A9A}" destId="{34EEF236-4E57-486E-9329-CA21BC2B2D47}" srcOrd="1" destOrd="0" presId="urn:microsoft.com/office/officeart/2005/8/layout/hList1"/>
    <dgm:cxn modelId="{68DEDD98-AF48-47F0-A5EF-C0799FAAFD4A}" type="presParOf" srcId="{E565D25F-156F-4AD2-9E0F-1CEF51635302}" destId="{9DD9FE28-A7F3-41B3-A712-5A81DFE118ED}" srcOrd="1" destOrd="0" presId="urn:microsoft.com/office/officeart/2005/8/layout/hList1"/>
    <dgm:cxn modelId="{E7FC5201-2236-4798-8D5A-41B7867315B1}" type="presParOf" srcId="{E565D25F-156F-4AD2-9E0F-1CEF51635302}" destId="{295074BE-9D67-42BA-BB52-9B2954A430F4}" srcOrd="2" destOrd="0" presId="urn:microsoft.com/office/officeart/2005/8/layout/hList1"/>
    <dgm:cxn modelId="{FD784794-2783-43AE-A5A6-ED3CEA96B091}" type="presParOf" srcId="{295074BE-9D67-42BA-BB52-9B2954A430F4}" destId="{D3267C13-267A-4220-9A37-3536BF2C9C93}" srcOrd="0" destOrd="0" presId="urn:microsoft.com/office/officeart/2005/8/layout/hList1"/>
    <dgm:cxn modelId="{016D8952-918B-4F57-9BB0-7DFF6EC162BD}" type="presParOf" srcId="{295074BE-9D67-42BA-BB52-9B2954A430F4}" destId="{88B622E5-92B8-4DC4-A279-CDE6B64AEEEE}"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7B786C-069E-446B-BCD9-F2FA9B12F289}">
      <dsp:nvSpPr>
        <dsp:cNvPr id="0" name=""/>
        <dsp:cNvSpPr/>
      </dsp:nvSpPr>
      <dsp:spPr>
        <a:xfrm>
          <a:off x="3991" y="25165"/>
          <a:ext cx="3677629" cy="489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NICE (Year)</a:t>
          </a:r>
        </a:p>
      </dsp:txBody>
      <dsp:txXfrm>
        <a:off x="3991" y="25165"/>
        <a:ext cx="3677629" cy="489600"/>
      </dsp:txXfrm>
    </dsp:sp>
    <dsp:sp modelId="{34EEF236-4E57-486E-9329-CA21BC2B2D47}">
      <dsp:nvSpPr>
        <dsp:cNvPr id="0" name=""/>
        <dsp:cNvSpPr/>
      </dsp:nvSpPr>
      <dsp:spPr>
        <a:xfrm>
          <a:off x="3991" y="514766"/>
          <a:ext cx="3677629" cy="7466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endParaRPr lang="en-GB" sz="1200" kern="1200" dirty="0"/>
        </a:p>
      </dsp:txBody>
      <dsp:txXfrm>
        <a:off x="3991" y="514766"/>
        <a:ext cx="3677629" cy="746639"/>
      </dsp:txXfrm>
    </dsp:sp>
    <dsp:sp modelId="{D3267C13-267A-4220-9A37-3536BF2C9C93}">
      <dsp:nvSpPr>
        <dsp:cNvPr id="0" name=""/>
        <dsp:cNvSpPr/>
      </dsp:nvSpPr>
      <dsp:spPr>
        <a:xfrm>
          <a:off x="4547979" y="25165"/>
          <a:ext cx="3677629" cy="489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endParaRPr lang="en-GB" sz="1200" kern="1200" dirty="0"/>
        </a:p>
      </dsp:txBody>
      <dsp:txXfrm>
        <a:off x="4547979" y="25165"/>
        <a:ext cx="3677629" cy="489600"/>
      </dsp:txXfrm>
    </dsp:sp>
    <dsp:sp modelId="{88B622E5-92B8-4DC4-A279-CDE6B64AEEEE}">
      <dsp:nvSpPr>
        <dsp:cNvPr id="0" name=""/>
        <dsp:cNvSpPr/>
      </dsp:nvSpPr>
      <dsp:spPr>
        <a:xfrm>
          <a:off x="4547979" y="514766"/>
          <a:ext cx="3677629" cy="7466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None/>
          </a:pPr>
          <a:endParaRPr lang="en-GB" sz="1200" kern="1200" dirty="0"/>
        </a:p>
      </dsp:txBody>
      <dsp:txXfrm>
        <a:off x="4547979" y="514766"/>
        <a:ext cx="3677629" cy="7466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7B786C-069E-446B-BCD9-F2FA9B12F289}">
      <dsp:nvSpPr>
        <dsp:cNvPr id="0" name=""/>
        <dsp:cNvSpPr/>
      </dsp:nvSpPr>
      <dsp:spPr>
        <a:xfrm>
          <a:off x="3991" y="25165"/>
          <a:ext cx="3677629" cy="489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endParaRPr lang="en-GB" sz="1200" kern="1200" dirty="0"/>
        </a:p>
      </dsp:txBody>
      <dsp:txXfrm>
        <a:off x="3991" y="25165"/>
        <a:ext cx="3677629" cy="489600"/>
      </dsp:txXfrm>
    </dsp:sp>
    <dsp:sp modelId="{34EEF236-4E57-486E-9329-CA21BC2B2D47}">
      <dsp:nvSpPr>
        <dsp:cNvPr id="0" name=""/>
        <dsp:cNvSpPr/>
      </dsp:nvSpPr>
      <dsp:spPr>
        <a:xfrm>
          <a:off x="3991" y="514766"/>
          <a:ext cx="3677629" cy="7466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endParaRPr lang="en-GB" sz="1200" kern="1200" dirty="0"/>
        </a:p>
      </dsp:txBody>
      <dsp:txXfrm>
        <a:off x="3991" y="514766"/>
        <a:ext cx="3677629" cy="746639"/>
      </dsp:txXfrm>
    </dsp:sp>
    <dsp:sp modelId="{D3267C13-267A-4220-9A37-3536BF2C9C93}">
      <dsp:nvSpPr>
        <dsp:cNvPr id="0" name=""/>
        <dsp:cNvSpPr/>
      </dsp:nvSpPr>
      <dsp:spPr>
        <a:xfrm>
          <a:off x="4547979" y="25165"/>
          <a:ext cx="3677629" cy="489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endParaRPr lang="en-GB" sz="1200" kern="1200" dirty="0"/>
        </a:p>
      </dsp:txBody>
      <dsp:txXfrm>
        <a:off x="4547979" y="25165"/>
        <a:ext cx="3677629" cy="489600"/>
      </dsp:txXfrm>
    </dsp:sp>
    <dsp:sp modelId="{88B622E5-92B8-4DC4-A279-CDE6B64AEEEE}">
      <dsp:nvSpPr>
        <dsp:cNvPr id="0" name=""/>
        <dsp:cNvSpPr/>
      </dsp:nvSpPr>
      <dsp:spPr>
        <a:xfrm>
          <a:off x="4547979" y="514766"/>
          <a:ext cx="3677629" cy="7466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None/>
          </a:pPr>
          <a:endParaRPr lang="en-GB" sz="1200" kern="1200" dirty="0"/>
        </a:p>
      </dsp:txBody>
      <dsp:txXfrm>
        <a:off x="4547979" y="514766"/>
        <a:ext cx="3677629" cy="74663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DCC8DB6-9426-4C72-AD22-AF7AE9B1770C}" type="datetimeFigureOut">
              <a:rPr lang="en-GB" smtClean="0"/>
              <a:t>14/10/2024</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8B5F76-EE53-4DFB-9D2A-F09F51B35FE9}" type="slidenum">
              <a:rPr lang="en-GB" smtClean="0"/>
              <a:t>‹#›</a:t>
            </a:fld>
            <a:endParaRPr lang="en-GB"/>
          </a:p>
        </p:txBody>
      </p:sp>
    </p:spTree>
    <p:extLst>
      <p:ext uri="{BB962C8B-B14F-4D97-AF65-F5344CB8AC3E}">
        <p14:creationId xmlns:p14="http://schemas.microsoft.com/office/powerpoint/2010/main" val="554089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4BD282-5BC3-4079-A57E-D57F796EA622}" type="datetimeFigureOut">
              <a:rPr lang="en-GB" smtClean="0"/>
              <a:t>14/10/2024</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B8636C-60EA-4BAA-BB20-0E13AE262484}" type="slidenum">
              <a:rPr lang="en-GB" smtClean="0"/>
              <a:t>‹#›</a:t>
            </a:fld>
            <a:endParaRPr lang="en-GB"/>
          </a:p>
        </p:txBody>
      </p:sp>
    </p:spTree>
    <p:extLst>
      <p:ext uri="{BB962C8B-B14F-4D97-AF65-F5344CB8AC3E}">
        <p14:creationId xmlns:p14="http://schemas.microsoft.com/office/powerpoint/2010/main" val="2060194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sps.nhs.uk/"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clinicaltrials.gov/ct2/search/advanced"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s://scholar.google.co.uk/"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sps.nhs.uk/wp-content/uploads/2016/12/Specimen-high-risk-list-Version-3_Final-28thNov16.pdf"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ukmi.nhs.uk/activities/newProducts/default.asp?pageRef=3"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cs typeface="Calibri"/>
              </a:rPr>
              <a:t>Add hyperlinks to relevant guidance and studies</a:t>
            </a:r>
          </a:p>
        </p:txBody>
      </p:sp>
      <p:sp>
        <p:nvSpPr>
          <p:cNvPr id="4" name="Slide Number Placeholder 3"/>
          <p:cNvSpPr>
            <a:spLocks noGrp="1"/>
          </p:cNvSpPr>
          <p:nvPr>
            <p:ph type="sldNum" sz="quarter" idx="5"/>
          </p:nvPr>
        </p:nvSpPr>
        <p:spPr/>
        <p:txBody>
          <a:bodyPr/>
          <a:lstStyle/>
          <a:p>
            <a:fld id="{AFB8636C-60EA-4BAA-BB20-0E13AE262484}" type="slidenum">
              <a:rPr lang="en-GB" smtClean="0"/>
              <a:t>1</a:t>
            </a:fld>
            <a:endParaRPr lang="en-GB"/>
          </a:p>
        </p:txBody>
      </p:sp>
    </p:spTree>
    <p:extLst>
      <p:ext uri="{BB962C8B-B14F-4D97-AF65-F5344CB8AC3E}">
        <p14:creationId xmlns:p14="http://schemas.microsoft.com/office/powerpoint/2010/main" val="3763711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Include formulary status from other ICS across England. </a:t>
            </a:r>
          </a:p>
          <a:p>
            <a:r>
              <a:rPr lang="en-GB" dirty="0"/>
              <a:t>Google: ‘drug name’ </a:t>
            </a:r>
            <a:r>
              <a:rPr lang="en-GB" dirty="0" err="1"/>
              <a:t>netformulary</a:t>
            </a:r>
            <a:r>
              <a:rPr lang="en-GB" dirty="0"/>
              <a:t> to understand formulary status in other ICS across England.</a:t>
            </a:r>
          </a:p>
          <a:p>
            <a:r>
              <a:rPr lang="en-GB" dirty="0"/>
              <a:t>Contact relevant formulary teams to request their evaluation and minutes to understand proposed place in therapy and Committee decision. </a:t>
            </a:r>
          </a:p>
        </p:txBody>
      </p:sp>
      <p:sp>
        <p:nvSpPr>
          <p:cNvPr id="4" name="Slide Number Placeholder 3"/>
          <p:cNvSpPr>
            <a:spLocks noGrp="1"/>
          </p:cNvSpPr>
          <p:nvPr>
            <p:ph type="sldNum" sz="quarter" idx="5"/>
          </p:nvPr>
        </p:nvSpPr>
        <p:spPr/>
        <p:txBody>
          <a:bodyPr/>
          <a:lstStyle/>
          <a:p>
            <a:fld id="{AFB8636C-60EA-4BAA-BB20-0E13AE262484}" type="slidenum">
              <a:rPr lang="en-GB" smtClean="0"/>
              <a:t>12</a:t>
            </a:fld>
            <a:endParaRPr lang="en-GB"/>
          </a:p>
        </p:txBody>
      </p:sp>
    </p:spTree>
    <p:extLst>
      <p:ext uri="{BB962C8B-B14F-4D97-AF65-F5344CB8AC3E}">
        <p14:creationId xmlns:p14="http://schemas.microsoft.com/office/powerpoint/2010/main" val="3168812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b="0" i="0" dirty="0">
                <a:solidFill>
                  <a:srgbClr val="333333"/>
                </a:solidFill>
                <a:effectLst/>
                <a:latin typeface="Segoe UI"/>
                <a:cs typeface="Segoe UI"/>
              </a:rPr>
              <a:t>Before you start, check the SPS </a:t>
            </a:r>
            <a:r>
              <a:rPr lang="en-GB" b="0" i="0" dirty="0">
                <a:solidFill>
                  <a:srgbClr val="0000EE"/>
                </a:solidFill>
                <a:effectLst/>
                <a:latin typeface="Segoe UI"/>
                <a:cs typeface="Segoe UI"/>
                <a:hlinkClick r:id="rId3" tooltip="https://www.sps.nhs.uk/"/>
              </a:rPr>
              <a:t>https://www.sps.nhs.uk/</a:t>
            </a:r>
            <a:r>
              <a:rPr lang="en-GB" b="0" i="0" dirty="0">
                <a:solidFill>
                  <a:srgbClr val="333333"/>
                </a:solidFill>
                <a:effectLst/>
                <a:latin typeface="Segoe UI"/>
                <a:cs typeface="Segoe UI"/>
              </a:rPr>
              <a:t> which includes most ‘New product evaluations’ within each drug monograph. Also check NICE, </a:t>
            </a:r>
            <a:r>
              <a:rPr lang="en-GB" dirty="0">
                <a:solidFill>
                  <a:srgbClr val="333333"/>
                </a:solidFill>
                <a:latin typeface="Segoe UI"/>
                <a:cs typeface="Segoe UI"/>
              </a:rPr>
              <a:t>SMC, AWMSG</a:t>
            </a:r>
            <a:r>
              <a:rPr lang="en-GB" b="0" i="0" dirty="0">
                <a:solidFill>
                  <a:srgbClr val="333333"/>
                </a:solidFill>
                <a:effectLst/>
                <a:latin typeface="Segoe UI"/>
                <a:cs typeface="Segoe UI"/>
              </a:rPr>
              <a:t> </a:t>
            </a:r>
            <a:r>
              <a:rPr lang="en-GB" dirty="0">
                <a:solidFill>
                  <a:srgbClr val="333333"/>
                </a:solidFill>
                <a:latin typeface="Segoe UI"/>
                <a:cs typeface="Segoe UI"/>
              </a:rPr>
              <a:t>and NIHR directly</a:t>
            </a:r>
            <a:r>
              <a:rPr lang="en-GB" b="0" i="0" dirty="0">
                <a:solidFill>
                  <a:srgbClr val="333333"/>
                </a:solidFill>
                <a:effectLst/>
                <a:latin typeface="Segoe UI"/>
                <a:cs typeface="Segoe UI"/>
              </a:rPr>
              <a:t>.</a:t>
            </a:r>
          </a:p>
          <a:p>
            <a:endParaRPr lang="en-GB" b="0" i="0" dirty="0">
              <a:solidFill>
                <a:srgbClr val="333333"/>
              </a:solidFill>
              <a:effectLst/>
              <a:latin typeface="Segoe UI" panose="020B0502040204020203" pitchFamily="34" charset="0"/>
            </a:endParaRPr>
          </a:p>
          <a:p>
            <a:r>
              <a:rPr lang="en-GB" dirty="0"/>
              <a:t>Summarise the desired PICO for this application. </a:t>
            </a:r>
          </a:p>
        </p:txBody>
      </p:sp>
      <p:sp>
        <p:nvSpPr>
          <p:cNvPr id="4" name="Slide Number Placeholder 3"/>
          <p:cNvSpPr>
            <a:spLocks noGrp="1"/>
          </p:cNvSpPr>
          <p:nvPr>
            <p:ph type="sldNum" sz="quarter" idx="10"/>
          </p:nvPr>
        </p:nvSpPr>
        <p:spPr/>
        <p:txBody>
          <a:bodyPr/>
          <a:lstStyle/>
          <a:p>
            <a:fld id="{AFB8636C-60EA-4BAA-BB20-0E13AE262484}" type="slidenum">
              <a:rPr lang="en-GB" smtClean="0"/>
              <a:t>13</a:t>
            </a:fld>
            <a:endParaRPr lang="en-GB"/>
          </a:p>
        </p:txBody>
      </p:sp>
    </p:spTree>
    <p:extLst>
      <p:ext uri="{BB962C8B-B14F-4D97-AF65-F5344CB8AC3E}">
        <p14:creationId xmlns:p14="http://schemas.microsoft.com/office/powerpoint/2010/main" val="605756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a:t>Summarise PICO from studies in comparison to desired PICO</a:t>
            </a:r>
          </a:p>
        </p:txBody>
      </p:sp>
      <p:sp>
        <p:nvSpPr>
          <p:cNvPr id="4" name="Slide Number Placeholder 3"/>
          <p:cNvSpPr>
            <a:spLocks noGrp="1"/>
          </p:cNvSpPr>
          <p:nvPr>
            <p:ph type="sldNum" sz="quarter" idx="10"/>
          </p:nvPr>
        </p:nvSpPr>
        <p:spPr/>
        <p:txBody>
          <a:bodyPr/>
          <a:lstStyle/>
          <a:p>
            <a:fld id="{AFB8636C-60EA-4BAA-BB20-0E13AE262484}" type="slidenum">
              <a:rPr lang="en-GB" smtClean="0"/>
              <a:t>14</a:t>
            </a:fld>
            <a:endParaRPr lang="en-GB"/>
          </a:p>
        </p:txBody>
      </p:sp>
    </p:spTree>
    <p:extLst>
      <p:ext uri="{BB962C8B-B14F-4D97-AF65-F5344CB8AC3E}">
        <p14:creationId xmlns:p14="http://schemas.microsoft.com/office/powerpoint/2010/main" val="4620859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gn="just" rtl="0" fontAlgn="base"/>
            <a:r>
              <a:rPr lang="en-GB" sz="1200" b="0" i="0" dirty="0">
                <a:solidFill>
                  <a:srgbClr val="000000"/>
                </a:solidFill>
                <a:effectLst/>
                <a:latin typeface="Calibri" panose="020F0502020204030204" pitchFamily="34" charset="0"/>
              </a:rPr>
              <a:t>Evidence template for RCTs/comparative studies. Further rows can be added to included further primary/secondary outcomes. </a:t>
            </a:r>
          </a:p>
          <a:p>
            <a:pPr algn="just" rtl="0" fontAlgn="base"/>
            <a:endParaRPr lang="en-GB" sz="1200" b="0" i="0" dirty="0">
              <a:solidFill>
                <a:srgbClr val="000000"/>
              </a:solidFill>
              <a:effectLst/>
              <a:latin typeface="Calibri" panose="020F0502020204030204" pitchFamily="34" charset="0"/>
            </a:endParaRPr>
          </a:p>
          <a:p>
            <a:pPr algn="just" rtl="0" fontAlgn="base"/>
            <a:r>
              <a:rPr lang="en-GB" sz="1200" b="0" i="0" dirty="0">
                <a:solidFill>
                  <a:srgbClr val="000000"/>
                </a:solidFill>
                <a:effectLst/>
                <a:latin typeface="Calibri" panose="020F0502020204030204" pitchFamily="34" charset="0"/>
              </a:rPr>
              <a:t>Outline and summarise the clinical literature reviewed.  Include a brief explanation of the trials included and the rationale for focusing on specific studies (for example, active comparator RCTs only may be considered, or a recent meta-analysis).  For included studies summarise key characteristics; for RCTs, for example:   </a:t>
            </a:r>
            <a:endParaRPr lang="en-GB" b="0" i="0" dirty="0">
              <a:solidFill>
                <a:srgbClr val="000000"/>
              </a:solidFill>
              <a:effectLst/>
              <a:latin typeface="Segoe UI" panose="020B0502040204020203" pitchFamily="34" charset="0"/>
            </a:endParaRPr>
          </a:p>
          <a:p>
            <a:pPr algn="just" rtl="0" fontAlgn="base">
              <a:buFont typeface="Arial" panose="020B0604020202020204" pitchFamily="34" charset="0"/>
              <a:buChar char="•"/>
            </a:pPr>
            <a:r>
              <a:rPr lang="en-GB" sz="1200" b="0" i="0" dirty="0">
                <a:solidFill>
                  <a:srgbClr val="000000"/>
                </a:solidFill>
                <a:effectLst/>
                <a:latin typeface="Calibri" panose="020F0502020204030204" pitchFamily="34" charset="0"/>
              </a:rPr>
              <a:t>The trial design including the population and any important inclusion/exclusion criteria    </a:t>
            </a:r>
          </a:p>
          <a:p>
            <a:pPr algn="just" rtl="0" fontAlgn="base">
              <a:buFont typeface="Arial" panose="020B0604020202020204" pitchFamily="34" charset="0"/>
              <a:buChar char="•"/>
            </a:pPr>
            <a:r>
              <a:rPr lang="en-GB" sz="1200" b="0" i="0" dirty="0">
                <a:solidFill>
                  <a:srgbClr val="000000"/>
                </a:solidFill>
                <a:effectLst/>
                <a:latin typeface="Calibri" panose="020F0502020204030204" pitchFamily="34" charset="0"/>
              </a:rPr>
              <a:t>The number of subjects and the allocation process   </a:t>
            </a:r>
          </a:p>
          <a:p>
            <a:pPr algn="just" rtl="0" fontAlgn="base">
              <a:buFont typeface="Arial" panose="020B0604020202020204" pitchFamily="34" charset="0"/>
              <a:buChar char="•"/>
            </a:pPr>
            <a:r>
              <a:rPr lang="en-GB" sz="1200" b="0" i="0" dirty="0">
                <a:solidFill>
                  <a:srgbClr val="000000"/>
                </a:solidFill>
                <a:effectLst/>
                <a:latin typeface="Calibri" panose="020F0502020204030204" pitchFamily="34" charset="0"/>
              </a:rPr>
              <a:t>The primary efficacy endpoint   </a:t>
            </a:r>
          </a:p>
          <a:p>
            <a:pPr algn="just" rtl="0" fontAlgn="base">
              <a:buFont typeface="Arial" panose="020B0604020202020204" pitchFamily="34" charset="0"/>
              <a:buChar char="•"/>
            </a:pPr>
            <a:r>
              <a:rPr lang="en-GB" sz="1200" b="0" i="0" dirty="0">
                <a:solidFill>
                  <a:srgbClr val="000000"/>
                </a:solidFill>
                <a:effectLst/>
                <a:latin typeface="Calibri" panose="020F0502020204030204" pitchFamily="34" charset="0"/>
              </a:rPr>
              <a:t>The key results and their statistical / clinical significance   </a:t>
            </a:r>
          </a:p>
          <a:p>
            <a:pPr algn="just" rtl="0" fontAlgn="base"/>
            <a:r>
              <a:rPr lang="en-GB" sz="1200" b="0" i="0" dirty="0">
                <a:solidFill>
                  <a:srgbClr val="000000"/>
                </a:solidFill>
                <a:effectLst/>
                <a:latin typeface="Calibri" panose="020F0502020204030204" pitchFamily="34" charset="0"/>
              </a:rPr>
              <a:t>Consider, for example, how internal and external validity of the trials might affect use in actual clinical practice; and what the absolute advantages of the drug are in comparison to a natural comparator – are there any direct comparisons, meta-analyses, Cochrane reviews etc, or can data from other registrational studies be used as a loose comparison.   </a:t>
            </a:r>
            <a:endParaRPr lang="en-GB" b="0" i="0" dirty="0">
              <a:solidFill>
                <a:srgbClr val="000000"/>
              </a:solidFill>
              <a:effectLst/>
              <a:latin typeface="Segoe UI" panose="020B0502040204020203" pitchFamily="34" charset="0"/>
            </a:endParaRPr>
          </a:p>
          <a:p>
            <a:pPr algn="just" rtl="0" fontAlgn="base"/>
            <a:r>
              <a:rPr lang="en-GB" sz="1200" b="0" i="0" dirty="0">
                <a:solidFill>
                  <a:srgbClr val="000000"/>
                </a:solidFill>
                <a:effectLst/>
                <a:latin typeface="Calibri" panose="020F0502020204030204" pitchFamily="34" charset="0"/>
              </a:rPr>
              <a:t>How does this compare with current therapy?  What are the limitations in comparing older studies with newer ones – study design, duration, patient populations, endpoints etc. </a:t>
            </a:r>
            <a:endParaRPr lang="en-GB" b="0" i="0" dirty="0">
              <a:solidFill>
                <a:srgbClr val="000000"/>
              </a:solidFill>
              <a:effectLst/>
              <a:latin typeface="Segoe UI" panose="020B0502040204020203" pitchFamily="34" charset="0"/>
            </a:endParaRPr>
          </a:p>
          <a:p>
            <a:endParaRPr lang="en-GB" dirty="0"/>
          </a:p>
          <a:p>
            <a:endParaRPr lang="en-GB" i="1" dirty="0">
              <a:ea typeface="Calibri"/>
              <a:cs typeface="Calibri"/>
            </a:endParaRPr>
          </a:p>
          <a:p>
            <a:r>
              <a:rPr lang="en-GB" i="1" dirty="0">
                <a:ea typeface="Calibri"/>
                <a:cs typeface="Calibri"/>
              </a:rPr>
              <a:t>Consider if an additional hidden slide to include in the agenda pack that outlines some of the detail in this is required, with this summary slide saved for the JFC presentation.</a:t>
            </a:r>
          </a:p>
          <a:p>
            <a:endParaRPr lang="en-GB" dirty="0"/>
          </a:p>
        </p:txBody>
      </p:sp>
      <p:sp>
        <p:nvSpPr>
          <p:cNvPr id="4" name="Slide Number Placeholder 3"/>
          <p:cNvSpPr>
            <a:spLocks noGrp="1"/>
          </p:cNvSpPr>
          <p:nvPr>
            <p:ph type="sldNum" sz="quarter" idx="10"/>
          </p:nvPr>
        </p:nvSpPr>
        <p:spPr/>
        <p:txBody>
          <a:bodyPr/>
          <a:lstStyle/>
          <a:p>
            <a:fld id="{AFB8636C-60EA-4BAA-BB20-0E13AE262484}" type="slidenum">
              <a:rPr lang="en-GB" smtClean="0"/>
              <a:t>15</a:t>
            </a:fld>
            <a:endParaRPr lang="en-GB"/>
          </a:p>
        </p:txBody>
      </p:sp>
    </p:spTree>
    <p:extLst>
      <p:ext uri="{BB962C8B-B14F-4D97-AF65-F5344CB8AC3E}">
        <p14:creationId xmlns:p14="http://schemas.microsoft.com/office/powerpoint/2010/main" val="4193405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For multiple comparative studies to be included in one slide if only 1 primary and secondary outcome of relevance.</a:t>
            </a:r>
          </a:p>
        </p:txBody>
      </p:sp>
      <p:sp>
        <p:nvSpPr>
          <p:cNvPr id="4" name="Slide Number Placeholder 3"/>
          <p:cNvSpPr>
            <a:spLocks noGrp="1"/>
          </p:cNvSpPr>
          <p:nvPr>
            <p:ph type="sldNum" sz="quarter" idx="10"/>
          </p:nvPr>
        </p:nvSpPr>
        <p:spPr/>
        <p:txBody>
          <a:bodyPr/>
          <a:lstStyle/>
          <a:p>
            <a:fld id="{AFB8636C-60EA-4BAA-BB20-0E13AE262484}" type="slidenum">
              <a:rPr lang="en-GB" smtClean="0"/>
              <a:t>16</a:t>
            </a:fld>
            <a:endParaRPr lang="en-GB"/>
          </a:p>
        </p:txBody>
      </p:sp>
    </p:spTree>
    <p:extLst>
      <p:ext uri="{BB962C8B-B14F-4D97-AF65-F5344CB8AC3E}">
        <p14:creationId xmlns:p14="http://schemas.microsoft.com/office/powerpoint/2010/main" val="997471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800" b="0" i="0" dirty="0">
                <a:solidFill>
                  <a:srgbClr val="000000"/>
                </a:solidFill>
                <a:effectLst/>
                <a:latin typeface="Calibri" panose="020F0502020204030204" pitchFamily="34" charset="0"/>
              </a:rPr>
              <a:t>Search </a:t>
            </a:r>
            <a:r>
              <a:rPr lang="en-GB" sz="1800" b="0" i="0" u="sng" strike="noStrike" dirty="0">
                <a:solidFill>
                  <a:srgbClr val="0000FF"/>
                </a:solidFill>
                <a:effectLst/>
                <a:latin typeface="Calibri" panose="020F0502020204030204" pitchFamily="34" charset="0"/>
                <a:hlinkClick r:id="rId3"/>
              </a:rPr>
              <a:t>https://clinicaltrials.gov/ct2/search/advanced</a:t>
            </a:r>
            <a:r>
              <a:rPr lang="en-GB" sz="1800" b="0" i="0" dirty="0">
                <a:solidFill>
                  <a:srgbClr val="000000"/>
                </a:solidFill>
                <a:effectLst/>
                <a:latin typeface="Calibri" panose="020F0502020204030204" pitchFamily="34" charset="0"/>
              </a:rPr>
              <a:t> for studies which are planned however have not reported. Knowledge of forthcoming trials will support the Committee in understanding the degree of uncertainty surrounding the risk/benefit and may support the Committee in delaying a decision until the evidence base has matured.   </a:t>
            </a:r>
            <a:endParaRPr lang="en-GB" b="0" i="0" dirty="0">
              <a:solidFill>
                <a:srgbClr val="000000"/>
              </a:solidFill>
              <a:effectLst/>
              <a:latin typeface="Segoe UI" panose="020B0502040204020203" pitchFamily="34" charset="0"/>
            </a:endParaRPr>
          </a:p>
          <a:p>
            <a:pPr algn="just" rtl="0" fontAlgn="base"/>
            <a:r>
              <a:rPr lang="en-GB" sz="1800" b="0" i="0" dirty="0">
                <a:solidFill>
                  <a:srgbClr val="000000"/>
                </a:solidFill>
                <a:effectLst/>
                <a:latin typeface="Calibri" panose="020F0502020204030204" pitchFamily="34" charset="0"/>
              </a:rPr>
              <a:t>Use the above link to identify the NCT number then enter the number into </a:t>
            </a:r>
            <a:r>
              <a:rPr lang="en-GB" sz="1800" b="0" i="0" u="sng" strike="noStrike" dirty="0">
                <a:solidFill>
                  <a:srgbClr val="0000FF"/>
                </a:solidFill>
                <a:effectLst/>
                <a:latin typeface="Calibri" panose="020F0502020204030204" pitchFamily="34" charset="0"/>
                <a:hlinkClick r:id="rId4"/>
              </a:rPr>
              <a:t>https://scholar.google.co.uk/</a:t>
            </a:r>
            <a:r>
              <a:rPr lang="en-GB" sz="1800" b="0" i="0" dirty="0">
                <a:solidFill>
                  <a:srgbClr val="000000"/>
                </a:solidFill>
                <a:effectLst/>
                <a:latin typeface="Calibri" panose="020F0502020204030204" pitchFamily="34" charset="0"/>
              </a:rPr>
              <a:t> to establish whether the study results are in the public domain.</a:t>
            </a:r>
          </a:p>
          <a:p>
            <a:pPr algn="just" rtl="0" fontAlgn="base"/>
            <a:endParaRPr lang="en-GB" sz="1800" b="0" i="0" dirty="0">
              <a:solidFill>
                <a:srgbClr val="000000"/>
              </a:solidFill>
              <a:effectLst/>
              <a:latin typeface="Calibri" panose="020F0502020204030204" pitchFamily="34" charset="0"/>
            </a:endParaRPr>
          </a:p>
          <a:p>
            <a:pPr algn="just" rtl="0" fontAlgn="base"/>
            <a:r>
              <a:rPr lang="en-GB" sz="1800" b="0" i="0" dirty="0">
                <a:solidFill>
                  <a:srgbClr val="000000"/>
                </a:solidFill>
                <a:effectLst/>
                <a:latin typeface="Calibri" panose="020F0502020204030204" pitchFamily="34" charset="0"/>
              </a:rPr>
              <a:t>[Include detail in the above format]</a:t>
            </a:r>
            <a:endParaRPr lang="en-GB" b="0" i="0" dirty="0">
              <a:solidFill>
                <a:srgbClr val="000000"/>
              </a:solidFill>
              <a:effectLst/>
              <a:latin typeface="Segoe UI" panose="020B0502040204020203" pitchFamily="34" charset="0"/>
            </a:endParaRPr>
          </a:p>
          <a:p>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18</a:t>
            </a:fld>
            <a:endParaRPr lang="en-GB"/>
          </a:p>
        </p:txBody>
      </p:sp>
    </p:spTree>
    <p:extLst>
      <p:ext uri="{BB962C8B-B14F-4D97-AF65-F5344CB8AC3E}">
        <p14:creationId xmlns:p14="http://schemas.microsoft.com/office/powerpoint/2010/main" val="9077165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dirty="0">
                <a:solidFill>
                  <a:srgbClr val="000000"/>
                </a:solidFill>
                <a:effectLst/>
                <a:latin typeface="Calibri" panose="020F0502020204030204" pitchFamily="34" charset="0"/>
              </a:rPr>
              <a:t>Example template outlining ADR data obtained from the study. Highlight in green and red % of ADRs that are better or worse than comparator arms. </a:t>
            </a:r>
          </a:p>
          <a:p>
            <a:r>
              <a:rPr lang="en-GB" sz="1800" b="0" i="0" dirty="0">
                <a:solidFill>
                  <a:srgbClr val="000000"/>
                </a:solidFill>
                <a:effectLst/>
                <a:latin typeface="Calibri" panose="020F0502020204030204" pitchFamily="34" charset="0"/>
              </a:rPr>
              <a:t>Outline key safety data identified in the efficacy studies.  Such safety considerations relate to the drug entity itself rather than its use in practice; as such the main focus will be to describe potential adverse drug reactions and any limitations in understanding their nature. </a:t>
            </a:r>
          </a:p>
          <a:p>
            <a:endParaRPr lang="en-GB" sz="1800" dirty="0">
              <a:ea typeface="Calibri"/>
              <a:cs typeface="Calibri"/>
            </a:endParaRPr>
          </a:p>
        </p:txBody>
      </p:sp>
      <p:sp>
        <p:nvSpPr>
          <p:cNvPr id="4" name="Slide Number Placeholder 3"/>
          <p:cNvSpPr>
            <a:spLocks noGrp="1"/>
          </p:cNvSpPr>
          <p:nvPr>
            <p:ph type="sldNum" sz="quarter" idx="5"/>
          </p:nvPr>
        </p:nvSpPr>
        <p:spPr/>
        <p:txBody>
          <a:bodyPr/>
          <a:lstStyle/>
          <a:p>
            <a:fld id="{AFB8636C-60EA-4BAA-BB20-0E13AE262484}" type="slidenum">
              <a:rPr lang="en-GB" smtClean="0"/>
              <a:t>19</a:t>
            </a:fld>
            <a:endParaRPr lang="en-GB"/>
          </a:p>
        </p:txBody>
      </p:sp>
    </p:spTree>
    <p:extLst>
      <p:ext uri="{BB962C8B-B14F-4D97-AF65-F5344CB8AC3E}">
        <p14:creationId xmlns:p14="http://schemas.microsoft.com/office/powerpoint/2010/main" val="33525514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Include safety data from the SPC if an SPC is available. Clearly state which population the SPC is reporting the adverse effect data from. Highlight serious ADRs in red.</a:t>
            </a:r>
          </a:p>
        </p:txBody>
      </p:sp>
      <p:sp>
        <p:nvSpPr>
          <p:cNvPr id="4" name="Slide Number Placeholder 3"/>
          <p:cNvSpPr>
            <a:spLocks noGrp="1"/>
          </p:cNvSpPr>
          <p:nvPr>
            <p:ph type="sldNum" sz="quarter" idx="5"/>
          </p:nvPr>
        </p:nvSpPr>
        <p:spPr/>
        <p:txBody>
          <a:bodyPr/>
          <a:lstStyle/>
          <a:p>
            <a:fld id="{AFB8636C-60EA-4BAA-BB20-0E13AE262484}" type="slidenum">
              <a:rPr lang="en-GB" smtClean="0"/>
              <a:t>20</a:t>
            </a:fld>
            <a:endParaRPr lang="en-GB"/>
          </a:p>
        </p:txBody>
      </p:sp>
    </p:spTree>
    <p:extLst>
      <p:ext uri="{BB962C8B-B14F-4D97-AF65-F5344CB8AC3E}">
        <p14:creationId xmlns:p14="http://schemas.microsoft.com/office/powerpoint/2010/main" val="4279766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dirty="0">
                <a:solidFill>
                  <a:srgbClr val="000000"/>
                </a:solidFill>
                <a:effectLst/>
                <a:latin typeface="Calibri" panose="020F0502020204030204" pitchFamily="34" charset="0"/>
              </a:rPr>
              <a:t>This slide is only applicable for inclusion for injectable medicines only e.g. IV/intrathecal routes. </a:t>
            </a:r>
          </a:p>
          <a:p>
            <a:r>
              <a:rPr lang="en-GB" sz="1800" b="0" i="0" dirty="0">
                <a:solidFill>
                  <a:srgbClr val="000000"/>
                </a:solidFill>
                <a:effectLst/>
                <a:latin typeface="Calibri" panose="020F0502020204030204" pitchFamily="34" charset="0"/>
              </a:rPr>
              <a:t>Include any risks associated with administration. </a:t>
            </a:r>
          </a:p>
          <a:p>
            <a:endParaRPr lang="en-GB" sz="1800" b="0" i="0" dirty="0">
              <a:solidFill>
                <a:srgbClr val="000000"/>
              </a:solidFill>
              <a:effectLst/>
              <a:latin typeface="Calibri" panose="020F0502020204030204" pitchFamily="34" charset="0"/>
            </a:endParaRPr>
          </a:p>
          <a:p>
            <a:pPr algn="l"/>
            <a:r>
              <a:rPr lang="en-GB" b="0" i="0" dirty="0">
                <a:solidFill>
                  <a:srgbClr val="333333"/>
                </a:solidFill>
                <a:effectLst/>
                <a:latin typeface="Segoe UI" panose="020B0502040204020203" pitchFamily="34" charset="0"/>
              </a:rPr>
              <a:t>This more broadly about risk, including:</a:t>
            </a:r>
          </a:p>
          <a:p>
            <a:pPr algn="l"/>
            <a:r>
              <a:rPr lang="en-GB" b="0" i="0" dirty="0">
                <a:solidFill>
                  <a:srgbClr val="333333"/>
                </a:solidFill>
                <a:effectLst/>
                <a:latin typeface="Segoe UI" panose="020B0502040204020203" pitchFamily="34" charset="0"/>
              </a:rPr>
              <a:t> 1) Is there something new about the administration that could go wrong (patient or clinician) </a:t>
            </a:r>
          </a:p>
          <a:p>
            <a:pPr algn="l"/>
            <a:r>
              <a:rPr lang="en-GB" b="0" i="0" dirty="0">
                <a:solidFill>
                  <a:srgbClr val="333333"/>
                </a:solidFill>
                <a:effectLst/>
                <a:latin typeface="Segoe UI" panose="020B0502040204020203" pitchFamily="34" charset="0"/>
              </a:rPr>
              <a:t> 2) Risk with overdose</a:t>
            </a:r>
          </a:p>
          <a:p>
            <a:pPr algn="l"/>
            <a:r>
              <a:rPr lang="en-GB" b="0" i="0" dirty="0">
                <a:solidFill>
                  <a:srgbClr val="333333"/>
                </a:solidFill>
                <a:effectLst/>
                <a:latin typeface="Segoe UI" panose="020B0502040204020203" pitchFamily="34" charset="0"/>
              </a:rPr>
              <a:t> 3) IV (use scale above) or intrathecal </a:t>
            </a:r>
          </a:p>
          <a:p>
            <a:pPr algn="l"/>
            <a:endParaRPr lang="en-GB" b="0" i="0" dirty="0">
              <a:solidFill>
                <a:srgbClr val="333333"/>
              </a:solidFill>
              <a:effectLst/>
              <a:latin typeface="Segoe UI" panose="020B0502040204020203" pitchFamily="34" charset="0"/>
            </a:endParaRPr>
          </a:p>
          <a:p>
            <a:pPr algn="l"/>
            <a:r>
              <a:rPr lang="en-GB" b="0" i="0" dirty="0">
                <a:solidFill>
                  <a:srgbClr val="333333"/>
                </a:solidFill>
                <a:effectLst/>
                <a:latin typeface="Segoe UI" panose="020B0502040204020203" pitchFamily="34" charset="0"/>
              </a:rPr>
              <a:t>Include the NPSA “Promoting Safer Use of Injectable Medicines” table if appropriate.</a:t>
            </a:r>
          </a:p>
          <a:p>
            <a:pPr algn="l"/>
            <a:r>
              <a:rPr lang="en-GB" b="0" i="0" dirty="0">
                <a:solidFill>
                  <a:srgbClr val="0000EE"/>
                </a:solidFill>
                <a:effectLst/>
                <a:latin typeface="Segoe UI" panose="020B0502040204020203" pitchFamily="34" charset="0"/>
                <a:hlinkClick r:id="rId3" tooltip="https://www.sps.nhs.uk/wp-content/uploads/2016/12/Specimen-high-risk-list-Version-3_Final-28thNov16.pdf"/>
              </a:rPr>
              <a:t>https://www.sps.nhs.uk/wp-content/uploads/2016/12/Specimen-high-risk-list-Version-3_Final-28thNov16.pdf</a:t>
            </a:r>
            <a:r>
              <a:rPr lang="en-GB" b="0" i="0" dirty="0">
                <a:solidFill>
                  <a:srgbClr val="333333"/>
                </a:solidFill>
                <a:effectLst/>
                <a:latin typeface="Segoe UI" panose="020B0502040204020203" pitchFamily="34" charset="0"/>
              </a:rPr>
              <a:t> </a:t>
            </a:r>
          </a:p>
          <a:p>
            <a:pPr algn="l"/>
            <a:endParaRPr lang="en-GB" b="0" i="0" dirty="0">
              <a:solidFill>
                <a:srgbClr val="333333"/>
              </a:solidFill>
              <a:effectLst/>
              <a:latin typeface="Segoe UI" panose="020B0502040204020203" pitchFamily="34" charset="0"/>
            </a:endParaRPr>
          </a:p>
          <a:p>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21</a:t>
            </a:fld>
            <a:endParaRPr lang="en-GB"/>
          </a:p>
        </p:txBody>
      </p:sp>
    </p:spTree>
    <p:extLst>
      <p:ext uri="{BB962C8B-B14F-4D97-AF65-F5344CB8AC3E}">
        <p14:creationId xmlns:p14="http://schemas.microsoft.com/office/powerpoint/2010/main" val="5894471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dirty="0">
                <a:solidFill>
                  <a:srgbClr val="000000"/>
                </a:solidFill>
                <a:effectLst/>
                <a:latin typeface="Calibri" panose="020F0502020204030204" pitchFamily="34" charset="0"/>
              </a:rPr>
              <a:t>Consider whether patient and/or healthcare provider convenience is affected by the drug.  Consider:  tolerability of the drug; acceptability of the drug and administration route by the patient; adherence to treatment (if assessed in trials, or if administration route could affect this); patient preference for this drug (if assessed in trials). Consider any practical information about drug administration, such as oral, SC injection. </a:t>
            </a:r>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22</a:t>
            </a:fld>
            <a:endParaRPr lang="en-GB"/>
          </a:p>
        </p:txBody>
      </p:sp>
    </p:spTree>
    <p:extLst>
      <p:ext uri="{BB962C8B-B14F-4D97-AF65-F5344CB8AC3E}">
        <p14:creationId xmlns:p14="http://schemas.microsoft.com/office/powerpoint/2010/main" val="3538703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i="1" dirty="0">
                <a:solidFill>
                  <a:srgbClr val="000000"/>
                </a:solidFill>
                <a:latin typeface="Calibri"/>
                <a:cs typeface="Calibri"/>
              </a:rPr>
              <a:t>Suggestions for inclusion:</a:t>
            </a:r>
          </a:p>
          <a:p>
            <a:pPr marL="285750" indent="-285750">
              <a:buFont typeface="Calibri"/>
              <a:buChar char="-"/>
            </a:pPr>
            <a:r>
              <a:rPr lang="en-GB" sz="1800" i="1" dirty="0">
                <a:solidFill>
                  <a:srgbClr val="000000"/>
                </a:solidFill>
                <a:latin typeface="Calibri"/>
                <a:cs typeface="Calibri"/>
              </a:rPr>
              <a:t>Drug</a:t>
            </a:r>
          </a:p>
          <a:p>
            <a:pPr marL="285750" indent="-285750">
              <a:buFont typeface="Calibri"/>
              <a:buChar char="-"/>
            </a:pPr>
            <a:r>
              <a:rPr lang="en-GB" sz="1800" i="1" dirty="0">
                <a:solidFill>
                  <a:srgbClr val="000000"/>
                </a:solidFill>
                <a:latin typeface="Calibri"/>
                <a:cs typeface="Calibri"/>
              </a:rPr>
              <a:t>Indication (and prevalence)</a:t>
            </a:r>
          </a:p>
          <a:p>
            <a:pPr marL="285750" indent="-285750">
              <a:buFont typeface="Calibri"/>
              <a:buChar char="-"/>
            </a:pPr>
            <a:r>
              <a:rPr lang="en-GB" sz="1800" i="1" dirty="0">
                <a:solidFill>
                  <a:srgbClr val="000000"/>
                </a:solidFill>
                <a:latin typeface="Calibri"/>
                <a:cs typeface="Calibri"/>
              </a:rPr>
              <a:t>Patient cohort</a:t>
            </a:r>
          </a:p>
          <a:p>
            <a:pPr marL="285750" indent="-285750">
              <a:buFont typeface="Calibri"/>
              <a:buChar char="-"/>
            </a:pPr>
            <a:r>
              <a:rPr lang="en-GB" sz="1800" i="1" dirty="0">
                <a:solidFill>
                  <a:srgbClr val="000000"/>
                </a:solidFill>
                <a:latin typeface="Calibri"/>
                <a:cs typeface="Calibri"/>
              </a:rPr>
              <a:t>Position in pathway</a:t>
            </a:r>
          </a:p>
          <a:p>
            <a:pPr marL="285750" indent="-285750">
              <a:buFont typeface="Calibri"/>
              <a:buChar char="-"/>
            </a:pPr>
            <a:r>
              <a:rPr lang="en-GB" sz="1800" i="1" dirty="0">
                <a:solidFill>
                  <a:srgbClr val="000000"/>
                </a:solidFill>
                <a:latin typeface="Calibri"/>
                <a:cs typeface="Calibri"/>
              </a:rPr>
              <a:t>Alternative treatments</a:t>
            </a:r>
            <a:endParaRPr lang="en-GB" i="1" dirty="0">
              <a:solidFill>
                <a:srgbClr val="000000"/>
              </a:solidFill>
              <a:latin typeface="Calibri"/>
              <a:cs typeface="Calibri"/>
            </a:endParaRPr>
          </a:p>
          <a:p>
            <a:pPr marL="285750" indent="-285750">
              <a:buFont typeface="Calibri"/>
              <a:buChar char="-"/>
            </a:pPr>
            <a:r>
              <a:rPr lang="en-GB" sz="1800" i="1" dirty="0">
                <a:solidFill>
                  <a:srgbClr val="000000"/>
                </a:solidFill>
                <a:latin typeface="Calibri"/>
                <a:cs typeface="Calibri"/>
              </a:rPr>
              <a:t>Unmet need/Expected benefit</a:t>
            </a:r>
            <a:endParaRPr lang="en-GB" sz="1800" i="1" dirty="0">
              <a:cs typeface="Calibri"/>
            </a:endParaRPr>
          </a:p>
          <a:p>
            <a:endParaRPr lang="en-GB" sz="1800" dirty="0">
              <a:solidFill>
                <a:srgbClr val="000000"/>
              </a:solidFill>
              <a:latin typeface="Calibri"/>
              <a:cs typeface="Calibri"/>
            </a:endParaRPr>
          </a:p>
          <a:p>
            <a:r>
              <a:rPr lang="en-GB" sz="1800" b="0" i="0" dirty="0">
                <a:solidFill>
                  <a:srgbClr val="000000"/>
                </a:solidFill>
                <a:effectLst/>
                <a:latin typeface="Calibri"/>
                <a:cs typeface="Calibri"/>
              </a:rPr>
              <a:t>Summarise, based on the considerations in the evaluation, whether the drug should be adopted for use. </a:t>
            </a:r>
            <a:endParaRPr lang="en-GB" sz="1800" b="0" i="0" dirty="0">
              <a:solidFill>
                <a:srgbClr val="000000"/>
              </a:solidFill>
              <a:effectLst/>
              <a:latin typeface="Calibri" panose="020F0502020204030204" pitchFamily="34" charset="0"/>
            </a:endParaRPr>
          </a:p>
          <a:p>
            <a:endParaRPr lang="en-GB" sz="1800" b="0" i="0" dirty="0">
              <a:solidFill>
                <a:srgbClr val="000000"/>
              </a:solidFill>
              <a:effectLst/>
              <a:latin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4</a:t>
            </a:fld>
            <a:endParaRPr lang="en-GB"/>
          </a:p>
        </p:txBody>
      </p:sp>
    </p:spTree>
    <p:extLst>
      <p:ext uri="{BB962C8B-B14F-4D97-AF65-F5344CB8AC3E}">
        <p14:creationId xmlns:p14="http://schemas.microsoft.com/office/powerpoint/2010/main" val="26802587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fontAlgn="base"/>
            <a:r>
              <a:rPr lang="en-GB" sz="1200" b="0" i="0" dirty="0">
                <a:solidFill>
                  <a:srgbClr val="000000"/>
                </a:solidFill>
                <a:effectLst/>
                <a:latin typeface="Calibri" panose="020F0502020204030204" pitchFamily="34" charset="0"/>
              </a:rPr>
              <a:t>Give an outline of any data identified or a statement that health economic analyses are not available as necessary:  No health economic data were identified.   </a:t>
            </a:r>
            <a:endParaRPr lang="en-GB" b="0" i="0" dirty="0">
              <a:solidFill>
                <a:srgbClr val="000000"/>
              </a:solidFill>
              <a:effectLst/>
              <a:latin typeface="Segoe UI" panose="020B0502040204020203" pitchFamily="34" charset="0"/>
            </a:endParaRPr>
          </a:p>
          <a:p>
            <a:pPr algn="just" rtl="0" fontAlgn="base"/>
            <a:r>
              <a:rPr lang="en-GB" sz="1200" b="0" i="0" dirty="0">
                <a:solidFill>
                  <a:srgbClr val="000000"/>
                </a:solidFill>
                <a:effectLst/>
                <a:latin typeface="Calibri" panose="020F0502020204030204" pitchFamily="34" charset="0"/>
              </a:rPr>
              <a:t>Where an analysis exists, report:    </a:t>
            </a:r>
            <a:endParaRPr lang="en-GB" b="0" i="0" dirty="0">
              <a:solidFill>
                <a:srgbClr val="000000"/>
              </a:solidFill>
              <a:effectLst/>
              <a:latin typeface="Segoe UI" panose="020B0502040204020203" pitchFamily="34" charset="0"/>
            </a:endParaRPr>
          </a:p>
          <a:p>
            <a:pPr algn="just" rtl="0" fontAlgn="base">
              <a:buFont typeface="Arial" panose="020B0604020202020204" pitchFamily="34" charset="0"/>
              <a:buChar char="•"/>
            </a:pPr>
            <a:r>
              <a:rPr lang="en-GB" sz="1200" b="0" i="0" dirty="0">
                <a:solidFill>
                  <a:srgbClr val="000000"/>
                </a:solidFill>
                <a:effectLst/>
                <a:latin typeface="Calibri" panose="020F0502020204030204" pitchFamily="34" charset="0"/>
              </a:rPr>
              <a:t>Key assumptions of the economic modelling  </a:t>
            </a:r>
          </a:p>
          <a:p>
            <a:pPr algn="just" rtl="0" fontAlgn="base">
              <a:buFont typeface="Arial" panose="020B0604020202020204" pitchFamily="34" charset="0"/>
              <a:buChar char="•"/>
            </a:pPr>
            <a:r>
              <a:rPr lang="en-GB" sz="1200" b="0" i="0" dirty="0">
                <a:solidFill>
                  <a:srgbClr val="000000"/>
                </a:solidFill>
                <a:effectLst/>
                <a:latin typeface="Calibri" panose="020F0502020204030204" pitchFamily="34" charset="0"/>
              </a:rPr>
              <a:t>Cost per QALY (or cost per gain in natural marker if no cost-utility analysis identified)  </a:t>
            </a:r>
          </a:p>
          <a:p>
            <a:pPr algn="just" rtl="0" fontAlgn="base">
              <a:buFont typeface="Arial" panose="020B0604020202020204" pitchFamily="34" charset="0"/>
              <a:buChar char="•"/>
            </a:pPr>
            <a:r>
              <a:rPr lang="en-GB" sz="1200" b="0" i="0" dirty="0">
                <a:solidFill>
                  <a:srgbClr val="000000"/>
                </a:solidFill>
                <a:effectLst/>
                <a:latin typeface="Calibri" panose="020F0502020204030204" pitchFamily="34" charset="0"/>
              </a:rPr>
              <a:t>Range of costs per QALY if sensitivity analysis reported </a:t>
            </a:r>
          </a:p>
          <a:p>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23</a:t>
            </a:fld>
            <a:endParaRPr lang="en-GB"/>
          </a:p>
        </p:txBody>
      </p:sp>
    </p:spTree>
    <p:extLst>
      <p:ext uri="{BB962C8B-B14F-4D97-AF65-F5344CB8AC3E}">
        <p14:creationId xmlns:p14="http://schemas.microsoft.com/office/powerpoint/2010/main" val="33863603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sz="1800" dirty="0">
                <a:effectLst/>
                <a:latin typeface="Calibri"/>
                <a:ea typeface="Calibri"/>
                <a:cs typeface="Calibri"/>
              </a:rPr>
              <a:t>Consider the funding pathway—for example, whether the drug is in tariff or excluded; and whether commissioning will be through </a:t>
            </a:r>
            <a:r>
              <a:rPr lang="en-GB" sz="1800" dirty="0">
                <a:latin typeface="Calibri"/>
                <a:ea typeface="Calibri"/>
                <a:cs typeface="Calibri"/>
              </a:rPr>
              <a:t>ICBs </a:t>
            </a:r>
            <a:r>
              <a:rPr lang="en-GB" sz="1800" dirty="0">
                <a:effectLst/>
                <a:latin typeface="Calibri"/>
                <a:ea typeface="Calibri"/>
                <a:cs typeface="Calibri"/>
              </a:rPr>
              <a:t>or NHS-E.</a:t>
            </a:r>
            <a:r>
              <a:rPr lang="en-GB" sz="1800" dirty="0">
                <a:latin typeface="Calibri"/>
                <a:ea typeface="Calibri"/>
                <a:cs typeface="Calibri"/>
              </a:rPr>
              <a:t>     </a:t>
            </a:r>
            <a:endParaRPr lang="en-GB" sz="1800" dirty="0">
              <a:effectLst/>
              <a:latin typeface="Calibri" panose="020F0502020204030204" pitchFamily="34" charset="0"/>
              <a:ea typeface="Calibri" panose="020F0502020204030204" pitchFamily="34" charset="0"/>
            </a:endParaRPr>
          </a:p>
          <a:p>
            <a:endParaRPr lang="en-GB" sz="1800" b="0" i="0">
              <a:solidFill>
                <a:srgbClr val="000000"/>
              </a:solidFill>
              <a:effectLst/>
              <a:latin typeface="Calibri" panose="020F0502020204030204" pitchFamily="34" charset="0"/>
            </a:endParaRPr>
          </a:p>
          <a:p>
            <a:r>
              <a:rPr lang="en-GB" sz="1800" b="0" i="0" dirty="0">
                <a:solidFill>
                  <a:srgbClr val="000000"/>
                </a:solidFill>
                <a:effectLst/>
                <a:latin typeface="Calibri"/>
                <a:ea typeface="Calibri"/>
                <a:cs typeface="Calibri"/>
              </a:rPr>
              <a:t>Pack prices and annual/course cost per patient. Consider the drug’s cost in comparison with alternatives. Consider whether patient access schemes, for example, have an effect on comparative costs. Think about patents for alternatives</a:t>
            </a:r>
            <a:r>
              <a:rPr lang="en-GB" sz="1800" dirty="0">
                <a:solidFill>
                  <a:srgbClr val="000000"/>
                </a:solidFill>
                <a:latin typeface="Calibri"/>
                <a:ea typeface="Calibri"/>
                <a:cs typeface="Calibri"/>
              </a:rPr>
              <a:t> (use the Prescribing Outlook tool on SPS to identify if patents are expiring and generic manufacturers are available).</a:t>
            </a:r>
            <a:r>
              <a:rPr lang="en-GB" sz="1800" b="0" i="0" dirty="0">
                <a:solidFill>
                  <a:srgbClr val="000000"/>
                </a:solidFill>
                <a:effectLst/>
                <a:latin typeface="Calibri"/>
                <a:ea typeface="Calibri"/>
                <a:cs typeface="Calibri"/>
              </a:rPr>
              <a:t>  </a:t>
            </a:r>
          </a:p>
          <a:p>
            <a:endParaRPr lang="en-GB"/>
          </a:p>
          <a:p>
            <a:r>
              <a:rPr lang="en-GB" dirty="0"/>
              <a:t>BNF (Drug tariff price), BNF (NHS List price), Hospital only price (CMU), PAS</a:t>
            </a:r>
            <a:endParaRPr lang="en-GB" dirty="0">
              <a:ea typeface="Calibri"/>
              <a:cs typeface="Calibri"/>
            </a:endParaRPr>
          </a:p>
        </p:txBody>
      </p:sp>
      <p:sp>
        <p:nvSpPr>
          <p:cNvPr id="4" name="Slide Number Placeholder 3"/>
          <p:cNvSpPr>
            <a:spLocks noGrp="1"/>
          </p:cNvSpPr>
          <p:nvPr>
            <p:ph type="sldNum" sz="quarter" idx="5"/>
          </p:nvPr>
        </p:nvSpPr>
        <p:spPr/>
        <p:txBody>
          <a:bodyPr/>
          <a:lstStyle/>
          <a:p>
            <a:fld id="{AFB8636C-60EA-4BAA-BB20-0E13AE262484}" type="slidenum">
              <a:rPr lang="en-GB" smtClean="0"/>
              <a:t>24</a:t>
            </a:fld>
            <a:endParaRPr lang="en-GB"/>
          </a:p>
        </p:txBody>
      </p:sp>
    </p:spTree>
    <p:extLst>
      <p:ext uri="{BB962C8B-B14F-4D97-AF65-F5344CB8AC3E}">
        <p14:creationId xmlns:p14="http://schemas.microsoft.com/office/powerpoint/2010/main" val="3595441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effectLst/>
                <a:latin typeface="Calibri" panose="020F0502020204030204" pitchFamily="34" charset="0"/>
                <a:ea typeface="Calibri" panose="020F0502020204030204" pitchFamily="34" charset="0"/>
              </a:rPr>
              <a:t>Consider the potential effects on hospital attendances, for example, or other resource utilisation issues.    Include details of monitoring required and frequency, and other tests required, e.g. endoscopies.</a:t>
            </a:r>
          </a:p>
          <a:p>
            <a:endParaRPr lang="en-GB"/>
          </a:p>
        </p:txBody>
      </p:sp>
      <p:sp>
        <p:nvSpPr>
          <p:cNvPr id="4" name="Slide Number Placeholder 3"/>
          <p:cNvSpPr>
            <a:spLocks noGrp="1"/>
          </p:cNvSpPr>
          <p:nvPr>
            <p:ph type="sldNum" sz="quarter" idx="5"/>
          </p:nvPr>
        </p:nvSpPr>
        <p:spPr/>
        <p:txBody>
          <a:bodyPr/>
          <a:lstStyle/>
          <a:p>
            <a:fld id="{AFB8636C-60EA-4BAA-BB20-0E13AE262484}" type="slidenum">
              <a:rPr lang="en-GB" smtClean="0"/>
              <a:t>25</a:t>
            </a:fld>
            <a:endParaRPr lang="en-GB"/>
          </a:p>
        </p:txBody>
      </p:sp>
    </p:spTree>
    <p:extLst>
      <p:ext uri="{BB962C8B-B14F-4D97-AF65-F5344CB8AC3E}">
        <p14:creationId xmlns:p14="http://schemas.microsoft.com/office/powerpoint/2010/main" val="36161704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Budget impact. State which Trusts +/- primary care it is applicable to, the estimated patient numbers per Trust </a:t>
            </a:r>
            <a:r>
              <a:rPr lang="en-GB" u="sng" dirty="0"/>
              <a:t>and</a:t>
            </a:r>
            <a:r>
              <a:rPr lang="en-GB" dirty="0"/>
              <a:t> the total estimated patient numbers for NCL</a:t>
            </a:r>
          </a:p>
          <a:p>
            <a:r>
              <a:rPr lang="en-GB" dirty="0"/>
              <a:t>Prescribing considerations (e.g., appropriateness of primary care prescribing)</a:t>
            </a:r>
            <a:endParaRPr lang="en-GB" dirty="0">
              <a:ea typeface="Calibri"/>
              <a:cs typeface="Calibri"/>
            </a:endParaRPr>
          </a:p>
          <a:p>
            <a:pPr>
              <a:defRPr/>
            </a:pPr>
            <a:r>
              <a:rPr lang="en-GB" dirty="0">
                <a:ea typeface="Calibri"/>
                <a:cs typeface="Calibri"/>
              </a:rPr>
              <a:t>Healthcare resource utilisation</a:t>
            </a:r>
            <a:endParaRPr lang="en-GB">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Discuss review and stopping criteria</a:t>
            </a:r>
            <a:endParaRPr lang="en-GB" dirty="0">
              <a:ea typeface="Calibri"/>
              <a:cs typeface="Calibri"/>
            </a:endParaRPr>
          </a:p>
          <a:p>
            <a:pPr>
              <a:defRPr/>
            </a:pPr>
            <a:r>
              <a:rPr lang="en-GB" dirty="0">
                <a:ea typeface="Calibri"/>
                <a:cs typeface="Calibri"/>
              </a:rPr>
              <a:t>Consider if appropriate to include cost of comparators for comparison.</a:t>
            </a:r>
          </a:p>
          <a:p>
            <a:endParaRPr lang="en-GB">
              <a:latin typeface="Calibri"/>
              <a:ea typeface="Calibri"/>
              <a:cs typeface="Calibri"/>
            </a:endParaRPr>
          </a:p>
          <a:p>
            <a:pPr algn="just">
              <a:spcBef>
                <a:spcPts val="300"/>
              </a:spcBef>
            </a:pPr>
            <a:r>
              <a:rPr lang="en-GB" sz="1800" dirty="0">
                <a:effectLst/>
                <a:latin typeface="Calibri"/>
                <a:ea typeface="Calibri"/>
                <a:cs typeface="Calibri"/>
              </a:rPr>
              <a:t>Consider the likely budgetary impact.</a:t>
            </a:r>
            <a:r>
              <a:rPr lang="en-GB" sz="1800" dirty="0">
                <a:latin typeface="Calibri"/>
                <a:ea typeface="Calibri"/>
                <a:cs typeface="Calibri"/>
              </a:rPr>
              <a:t> </a:t>
            </a:r>
            <a:r>
              <a:rPr lang="en-GB" sz="1800" dirty="0">
                <a:effectLst/>
                <a:latin typeface="Calibri"/>
                <a:ea typeface="Calibri"/>
                <a:cs typeface="Calibri"/>
              </a:rPr>
              <a:t> If available this section might also report the estimated cost per 100 000 population; to include:</a:t>
            </a:r>
            <a:r>
              <a:rPr lang="en-GB" sz="1800" dirty="0">
                <a:latin typeface="Calibri"/>
                <a:ea typeface="Calibri"/>
                <a:cs typeface="Calibri"/>
              </a:rPr>
              <a:t>  </a:t>
            </a:r>
            <a:endParaRPr lang="en-GB" sz="1800" dirty="0">
              <a:effectLst/>
              <a:latin typeface="Calibri" panose="020F0502020204030204" pitchFamily="34" charset="0"/>
              <a:ea typeface="Calibri" panose="020F0502020204030204" pitchFamily="34" charset="0"/>
              <a:cs typeface="Calibri"/>
            </a:endParaRPr>
          </a:p>
          <a:p>
            <a:pPr marL="342900" lvl="0" indent="-342900" algn="just">
              <a:buFont typeface="Symbol" pitchFamily="2" charset="2"/>
              <a:buChar char=""/>
              <a:tabLst>
                <a:tab pos="228600" algn="l"/>
                <a:tab pos="457200" algn="l"/>
              </a:tabLst>
            </a:pPr>
            <a:r>
              <a:rPr lang="en-GB" sz="1800" dirty="0">
                <a:effectLst/>
                <a:latin typeface="Calibri"/>
                <a:ea typeface="Calibri"/>
                <a:cs typeface="Calibri"/>
              </a:rPr>
              <a:t>The cost of treatment for an individual patient per unit of time</a:t>
            </a:r>
          </a:p>
          <a:p>
            <a:pPr marL="342900" lvl="0" indent="-342900" algn="just">
              <a:buFont typeface="Symbol" pitchFamily="2" charset="2"/>
              <a:buChar char=""/>
              <a:tabLst>
                <a:tab pos="228600" algn="l"/>
                <a:tab pos="457200" algn="l"/>
              </a:tabLst>
            </a:pPr>
            <a:r>
              <a:rPr lang="en-GB" sz="1800" dirty="0">
                <a:effectLst/>
                <a:latin typeface="Calibri"/>
                <a:ea typeface="Calibri"/>
                <a:cs typeface="Calibri"/>
              </a:rPr>
              <a:t>Anticipated number of patients to be treated across Trust/NCL</a:t>
            </a:r>
          </a:p>
          <a:p>
            <a:pPr marL="342900" lvl="0" indent="-342900" algn="just">
              <a:buFont typeface="Symbol" pitchFamily="2" charset="2"/>
              <a:buChar char=""/>
              <a:tabLst>
                <a:tab pos="228600" algn="l"/>
                <a:tab pos="457200" algn="l"/>
              </a:tabLst>
            </a:pPr>
            <a:r>
              <a:rPr lang="en-GB" sz="1800" dirty="0">
                <a:effectLst/>
                <a:latin typeface="Calibri"/>
                <a:ea typeface="Calibri"/>
                <a:cs typeface="Calibri"/>
              </a:rPr>
              <a:t>Estimated non-recurrent costs of adopting the technology per 100,000 population (and the epidemiological data that is based on)</a:t>
            </a:r>
          </a:p>
          <a:p>
            <a:pPr marL="342900" indent="-342900" algn="just">
              <a:buFont typeface="Symbol" pitchFamily="2" charset="2"/>
              <a:buChar char=""/>
              <a:tabLst>
                <a:tab pos="228600" algn="l"/>
                <a:tab pos="457200" algn="l"/>
              </a:tabLst>
            </a:pPr>
            <a:r>
              <a:rPr lang="en-GB" sz="1800" dirty="0">
                <a:effectLst/>
                <a:latin typeface="Calibri"/>
                <a:ea typeface="Calibri"/>
                <a:cs typeface="Calibri"/>
              </a:rPr>
              <a:t>Estimated recurrent costs of adopting the technology per 100,000 population (and the epidemiological data that is based on)</a:t>
            </a:r>
            <a:r>
              <a:rPr lang="en-GB" sz="1800" dirty="0">
                <a:latin typeface="Calibri"/>
                <a:ea typeface="Calibri"/>
                <a:cs typeface="Calibri"/>
              </a:rPr>
              <a:t>   </a:t>
            </a:r>
            <a:endParaRPr lang="en-GB" sz="1800" dirty="0">
              <a:effectLst/>
              <a:latin typeface="Calibri" panose="020F0502020204030204" pitchFamily="34" charset="0"/>
              <a:ea typeface="Calibri" panose="020F0502020204030204" pitchFamily="34" charset="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5"/>
          </p:nvPr>
        </p:nvSpPr>
        <p:spPr/>
        <p:txBody>
          <a:bodyPr/>
          <a:lstStyle/>
          <a:p>
            <a:fld id="{AFB8636C-60EA-4BAA-BB20-0E13AE262484}" type="slidenum">
              <a:rPr lang="en-GB" smtClean="0"/>
              <a:t>26</a:t>
            </a:fld>
            <a:endParaRPr lang="en-GB"/>
          </a:p>
        </p:txBody>
      </p:sp>
    </p:spTree>
    <p:extLst>
      <p:ext uri="{BB962C8B-B14F-4D97-AF65-F5344CB8AC3E}">
        <p14:creationId xmlns:p14="http://schemas.microsoft.com/office/powerpoint/2010/main" val="22145108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spcBef>
                <a:spcPts val="300"/>
              </a:spcBef>
            </a:pPr>
            <a:r>
              <a:rPr lang="en-GB" sz="1800" dirty="0">
                <a:effectLst/>
                <a:latin typeface="Calibri"/>
                <a:ea typeface="Calibri" panose="020F0502020204030204" pitchFamily="34" charset="0"/>
                <a:cs typeface="Calibri"/>
              </a:rPr>
              <a:t>Shared care is not appropriate if patient numbers are low (&lt;2/100 000 population).</a:t>
            </a:r>
            <a:r>
              <a:rPr lang="en-GB" sz="1800" dirty="0">
                <a:latin typeface="Calibri"/>
                <a:ea typeface="Calibri" panose="020F0502020204030204" pitchFamily="34" charset="0"/>
                <a:cs typeface="Calibri"/>
              </a:rPr>
              <a:t> </a:t>
            </a:r>
            <a:endParaRPr lang="en-GB" sz="1800" dirty="0">
              <a:effectLst/>
              <a:latin typeface="Calibri" panose="020F0502020204030204" pitchFamily="34" charset="0"/>
              <a:ea typeface="Calibri" panose="020F0502020204030204" pitchFamily="34" charset="0"/>
            </a:endParaRPr>
          </a:p>
          <a:p>
            <a:pPr algn="just">
              <a:spcBef>
                <a:spcPts val="300"/>
              </a:spcBef>
            </a:pPr>
            <a:r>
              <a:rPr lang="en-GB" sz="1800" dirty="0">
                <a:effectLst/>
                <a:latin typeface="Calibri"/>
                <a:ea typeface="Calibri" panose="020F0502020204030204" pitchFamily="34" charset="0"/>
                <a:cs typeface="Calibri"/>
              </a:rPr>
              <a:t>Shared care should be reserved for drugs that require specialist involvement for patient selection, initiation, stabilisation and monitoring; and where regular monitoring is required on an ongoing basis and/or there is a need for specialist assessment for effectiveness/toxicity.</a:t>
            </a:r>
          </a:p>
          <a:p>
            <a:pPr algn="just">
              <a:spcBef>
                <a:spcPts val="300"/>
              </a:spcBef>
            </a:pPr>
            <a:endParaRPr lang="en-GB" sz="1800" dirty="0">
              <a:effectLst/>
              <a:latin typeface="Calibri" panose="020F0502020204030204" pitchFamily="34" charset="0"/>
              <a:ea typeface="Calibri" panose="020F0502020204030204" pitchFamily="34" charset="0"/>
            </a:endParaRPr>
          </a:p>
          <a:p>
            <a:pPr algn="just">
              <a:spcBef>
                <a:spcPts val="300"/>
              </a:spcBef>
            </a:pPr>
            <a:r>
              <a:rPr lang="en-GB" sz="1800" dirty="0">
                <a:effectLst/>
                <a:latin typeface="Calibri"/>
                <a:ea typeface="Times New Roman" panose="02020603050405020304" pitchFamily="18" charset="0"/>
                <a:cs typeface="Calibri"/>
              </a:rPr>
              <a:t>Consider access in the community for unlicensed medicines; is the drug available via Import or from a Special’s Manufacturer</a:t>
            </a:r>
            <a:r>
              <a:rPr lang="en-GB" sz="2800" dirty="0"/>
              <a:t> </a:t>
            </a:r>
            <a:endParaRPr lang="en-GB" sz="1800" dirty="0">
              <a:effectLst/>
              <a:latin typeface="Calibri" panose="020F0502020204030204" pitchFamily="34" charset="0"/>
              <a:ea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27</a:t>
            </a:fld>
            <a:endParaRPr lang="en-GB"/>
          </a:p>
        </p:txBody>
      </p:sp>
    </p:spTree>
    <p:extLst>
      <p:ext uri="{BB962C8B-B14F-4D97-AF65-F5344CB8AC3E}">
        <p14:creationId xmlns:p14="http://schemas.microsoft.com/office/powerpoint/2010/main" val="32230102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Efficacy:</a:t>
            </a:r>
            <a:endParaRPr lang="en-GB" dirty="0">
              <a:cs typeface="Calibri"/>
            </a:endParaRPr>
          </a:p>
          <a:p>
            <a:r>
              <a:rPr lang="en-GB" dirty="0"/>
              <a:t> </a:t>
            </a:r>
          </a:p>
          <a:p>
            <a:pPr marL="171450" indent="-171450">
              <a:buFont typeface="Arial" panose="020B0604020202020204" pitchFamily="34" charset="0"/>
              <a:buChar char="•"/>
            </a:pPr>
            <a:r>
              <a:rPr lang="en-GB" baseline="0"/>
              <a:t>Green =</a:t>
            </a:r>
            <a:r>
              <a:rPr lang="en-GB"/>
              <a:t> Positive primary optimal outcomes from SLR+MA, RCT; positive outcomes from studies with low patient numbers in rare disease.</a:t>
            </a:r>
            <a:endParaRPr lang="en-GB" baseline="0"/>
          </a:p>
          <a:p>
            <a:pPr marL="171450" indent="-171450">
              <a:buFont typeface="Arial" panose="020B0604020202020204" pitchFamily="34" charset="0"/>
              <a:buChar char="•"/>
            </a:pPr>
            <a:r>
              <a:rPr lang="en-GB" baseline="0" dirty="0"/>
              <a:t>Amber = Positive surrogate/suboptimal outcomes from SLR+MA or RCTs; Positive optimal outcomes from Single-arm, Open label or cohort studies</a:t>
            </a:r>
            <a:endParaRPr lang="en-GB" baseline="0" dirty="0">
              <a:cs typeface="Calibri"/>
            </a:endParaRPr>
          </a:p>
          <a:p>
            <a:pPr marL="171450" indent="-171450">
              <a:buFont typeface="Arial" panose="020B0604020202020204" pitchFamily="34" charset="0"/>
              <a:buChar char="•"/>
            </a:pPr>
            <a:r>
              <a:rPr lang="en-GB" baseline="0" dirty="0"/>
              <a:t>Red = Negative data or Case series, expert opinion, abstract only, no data</a:t>
            </a:r>
            <a:endParaRPr lang="en-GB" baseline="0" dirty="0">
              <a:cs typeface="Calibri"/>
            </a:endParaRPr>
          </a:p>
          <a:p>
            <a:pPr marL="171450" indent="-171450">
              <a:buFont typeface="Arial" panose="020B0604020202020204" pitchFamily="34" charset="0"/>
              <a:buChar char="•"/>
            </a:pPr>
            <a:endParaRPr lang="en-GB" baseline="0" dirty="0"/>
          </a:p>
          <a:p>
            <a:pPr marL="0" indent="0">
              <a:buFont typeface="Arial" panose="020B0604020202020204" pitchFamily="34" charset="0"/>
              <a:buNone/>
            </a:pPr>
            <a:r>
              <a:rPr lang="en-GB" baseline="0" dirty="0"/>
              <a:t>Safety</a:t>
            </a:r>
            <a:endParaRPr lang="en-GB" baseline="0" dirty="0">
              <a:cs typeface="Calibri"/>
            </a:endParaRPr>
          </a:p>
          <a:p>
            <a:pPr marL="171450" indent="-171450">
              <a:buFont typeface="Arial" panose="020B0604020202020204" pitchFamily="34" charset="0"/>
              <a:buChar char="•"/>
            </a:pPr>
            <a:r>
              <a:rPr lang="en-GB" baseline="0" dirty="0"/>
              <a:t>Red = any of the following</a:t>
            </a:r>
            <a:endParaRPr lang="en-GB" baseline="0" dirty="0">
              <a:cs typeface="Calibri"/>
            </a:endParaRPr>
          </a:p>
          <a:p>
            <a:pPr marL="628650" lvl="1" indent="-171450">
              <a:buFont typeface="Arial" panose="020B0604020202020204" pitchFamily="34" charset="0"/>
              <a:buChar char="•"/>
            </a:pPr>
            <a:r>
              <a:rPr lang="en-GB" baseline="0" dirty="0"/>
              <a:t>Unknown risk</a:t>
            </a:r>
            <a:r>
              <a:rPr lang="en-GB" dirty="0"/>
              <a:t> </a:t>
            </a:r>
            <a:endParaRPr lang="en-GB" baseline="0" dirty="0">
              <a:cs typeface="Calibri"/>
            </a:endParaRPr>
          </a:p>
          <a:p>
            <a:pPr marL="628650" lvl="1" indent="-171450">
              <a:buFont typeface="Arial" panose="020B0604020202020204" pitchFamily="34" charset="0"/>
              <a:buChar char="•"/>
            </a:pPr>
            <a:r>
              <a:rPr lang="en-GB" baseline="0" dirty="0"/>
              <a:t>Narrow therapeutic index including drugs requiring therapeutic drug</a:t>
            </a:r>
            <a:r>
              <a:rPr lang="en-GB" dirty="0"/>
              <a:t> </a:t>
            </a:r>
            <a:r>
              <a:rPr lang="en-GB" baseline="0" dirty="0"/>
              <a:t> monitoring</a:t>
            </a:r>
            <a:r>
              <a:rPr lang="en-GB" dirty="0"/>
              <a:t> </a:t>
            </a:r>
            <a:endParaRPr lang="en-GB" baseline="0" dirty="0">
              <a:cs typeface="Calibri"/>
            </a:endParaRPr>
          </a:p>
          <a:p>
            <a:pPr marL="628650" lvl="1" indent="-171450">
              <a:buFont typeface="Arial" panose="020B0604020202020204" pitchFamily="34" charset="0"/>
              <a:buChar char="•"/>
            </a:pPr>
            <a:r>
              <a:rPr lang="en-GB" baseline="0" dirty="0"/>
              <a:t>Drug subject to specific safety concerns e.g. MHRA drug safety update or SPS</a:t>
            </a:r>
            <a:endParaRPr lang="en-GB" baseline="0" dirty="0">
              <a:cs typeface="Calibri"/>
            </a:endParaRPr>
          </a:p>
          <a:p>
            <a:pPr marL="628650" lvl="1" indent="-171450">
              <a:buFont typeface="Arial" panose="020B0604020202020204" pitchFamily="34" charset="0"/>
              <a:buChar char="•"/>
            </a:pPr>
            <a:r>
              <a:rPr lang="en-GB" baseline="0" dirty="0"/>
              <a:t>High risk of serious adverse effects</a:t>
            </a:r>
            <a:r>
              <a:rPr lang="en-GB" dirty="0"/>
              <a:t> </a:t>
            </a:r>
            <a:endParaRPr lang="en-GB" baseline="0" dirty="0">
              <a:cs typeface="Calibri"/>
            </a:endParaRPr>
          </a:p>
          <a:p>
            <a:pPr marL="628650" lvl="1" indent="-171450">
              <a:buFont typeface="Arial" panose="020B0604020202020204" pitchFamily="34" charset="0"/>
              <a:buChar char="•"/>
            </a:pPr>
            <a:r>
              <a:rPr lang="en-GB" baseline="0" dirty="0"/>
              <a:t>Worse adverse effect profile than current formulary option</a:t>
            </a:r>
            <a:endParaRPr lang="en-GB" baseline="0" dirty="0">
              <a:cs typeface="Calibri"/>
            </a:endParaRPr>
          </a:p>
          <a:p>
            <a:pPr marL="171450" indent="-171450">
              <a:buFont typeface="Arial" panose="020B0604020202020204" pitchFamily="34" charset="0"/>
              <a:buChar char="•"/>
            </a:pPr>
            <a:r>
              <a:rPr lang="en-GB" baseline="0" dirty="0"/>
              <a:t>Amber = Moderate risk of serious adverse effects or no different from current formulary option</a:t>
            </a:r>
            <a:endParaRPr lang="en-GB" baseline="0" dirty="0">
              <a:cs typeface="Calibri"/>
            </a:endParaRPr>
          </a:p>
          <a:p>
            <a:pPr marL="171450" indent="-171450">
              <a:buFont typeface="Arial" panose="020B0604020202020204" pitchFamily="34" charset="0"/>
              <a:buChar char="•"/>
            </a:pPr>
            <a:r>
              <a:rPr lang="en-GB" baseline="0" dirty="0"/>
              <a:t>Green = Low risk of serious adverse effects, similar incidence of severe adverse effects than placebo or potentially safer than current formulary option</a:t>
            </a:r>
            <a:endParaRPr lang="en-GB" baseline="0" dirty="0">
              <a:cs typeface="Calibri"/>
            </a:endParaRPr>
          </a:p>
          <a:p>
            <a:pPr marL="0" indent="0">
              <a:buFont typeface="Arial" panose="020B0604020202020204" pitchFamily="34" charset="0"/>
              <a:buNone/>
            </a:pPr>
            <a:endParaRPr lang="en-GB" baseline="0" dirty="0"/>
          </a:p>
          <a:p>
            <a:pPr marL="0" indent="0">
              <a:buFont typeface="Arial" panose="020B0604020202020204" pitchFamily="34" charset="0"/>
              <a:buNone/>
            </a:pPr>
            <a:r>
              <a:rPr lang="en-GB" baseline="0" dirty="0"/>
              <a:t>Convenience:</a:t>
            </a:r>
            <a:endParaRPr lang="en-GB" baseline="0" dirty="0">
              <a:cs typeface="Calibri"/>
            </a:endParaRPr>
          </a:p>
          <a:p>
            <a:pPr marL="171450" indent="-171450">
              <a:buFont typeface="Arial" panose="020B0604020202020204" pitchFamily="34" charset="0"/>
              <a:buChar char="•"/>
            </a:pPr>
            <a:r>
              <a:rPr lang="en-GB" baseline="0" dirty="0"/>
              <a:t>Green = better than active comparator and/or similar to placebo</a:t>
            </a:r>
            <a:r>
              <a:rPr lang="en-GB" dirty="0"/>
              <a:t> </a:t>
            </a:r>
            <a:endParaRPr lang="en-GB" baseline="0" dirty="0">
              <a:cs typeface="Calibri"/>
            </a:endParaRPr>
          </a:p>
          <a:p>
            <a:pPr marL="171450" indent="-171450">
              <a:buFont typeface="Arial" panose="020B0604020202020204" pitchFamily="34" charset="0"/>
              <a:buChar char="•"/>
            </a:pPr>
            <a:r>
              <a:rPr lang="en-GB" baseline="0" dirty="0"/>
              <a:t>Amber = similar to active comparator</a:t>
            </a:r>
            <a:r>
              <a:rPr lang="en-GB" dirty="0"/>
              <a:t> </a:t>
            </a:r>
            <a:endParaRPr lang="en-GB" baseline="0" dirty="0">
              <a:cs typeface="Calibri"/>
            </a:endParaRPr>
          </a:p>
          <a:p>
            <a:pPr marL="171450" indent="-171450">
              <a:buFont typeface="Arial" panose="020B0604020202020204" pitchFamily="34" charset="0"/>
              <a:buChar char="•"/>
            </a:pPr>
            <a:r>
              <a:rPr lang="en-GB" baseline="0" dirty="0"/>
              <a:t>Red = worse than active comparator</a:t>
            </a:r>
            <a:endParaRPr lang="en-GB" baseline="0" dirty="0">
              <a:cs typeface="Calibri"/>
            </a:endParaRPr>
          </a:p>
          <a:p>
            <a:pPr marL="0" indent="0">
              <a:buFont typeface="Arial" panose="020B0604020202020204" pitchFamily="34" charset="0"/>
              <a:buNone/>
            </a:pPr>
            <a:endParaRPr lang="en-GB" baseline="0" dirty="0"/>
          </a:p>
          <a:p>
            <a:pPr marL="0" indent="0">
              <a:buFont typeface="Arial" panose="020B0604020202020204" pitchFamily="34" charset="0"/>
              <a:buNone/>
            </a:pPr>
            <a:r>
              <a:rPr lang="en-GB" baseline="0" dirty="0"/>
              <a:t>Budget impact for NCL</a:t>
            </a:r>
            <a:endParaRPr lang="en-GB" baseline="0" dirty="0">
              <a:cs typeface="Calibri"/>
            </a:endParaRPr>
          </a:p>
          <a:p>
            <a:pPr marL="0" indent="0">
              <a:buFont typeface="Arial" panose="020B0604020202020204" pitchFamily="34" charset="0"/>
              <a:buNone/>
            </a:pPr>
            <a:r>
              <a:rPr lang="en-GB" baseline="0" dirty="0"/>
              <a:t>Will the expected cost [(cost of drug) x (number of patients on new treatment)] expected to lead to:</a:t>
            </a:r>
            <a:endParaRPr lang="en-GB" baseline="0" dirty="0">
              <a:cs typeface="Calibri"/>
            </a:endParaRPr>
          </a:p>
          <a:p>
            <a:pPr marL="171450" indent="-171450">
              <a:buFont typeface="Arial" panose="020B0604020202020204" pitchFamily="34" charset="0"/>
              <a:buChar char="•"/>
            </a:pPr>
            <a:r>
              <a:rPr lang="en-GB" baseline="0" dirty="0"/>
              <a:t>Red = increase in cost</a:t>
            </a:r>
            <a:endParaRPr lang="en-GB" baseline="0" dirty="0">
              <a:cs typeface="Calibri"/>
            </a:endParaRPr>
          </a:p>
          <a:p>
            <a:pPr marL="171450" indent="-171450">
              <a:buFont typeface="Arial" panose="020B0604020202020204" pitchFamily="34" charset="0"/>
              <a:buChar char="•"/>
            </a:pPr>
            <a:r>
              <a:rPr lang="en-GB" baseline="0" dirty="0"/>
              <a:t>Amber = cost-neutral</a:t>
            </a:r>
            <a:endParaRPr lang="en-GB" baseline="0" dirty="0">
              <a:cs typeface="Calibri"/>
            </a:endParaRPr>
          </a:p>
          <a:p>
            <a:pPr marL="171450" indent="-171450">
              <a:buFont typeface="Arial" panose="020B0604020202020204" pitchFamily="34" charset="0"/>
              <a:buChar char="•"/>
            </a:pPr>
            <a:r>
              <a:rPr lang="en-GB" dirty="0"/>
              <a:t>Green = cost-minimising</a:t>
            </a:r>
            <a:endParaRPr lang="en-GB" dirty="0">
              <a:cs typeface="Calibri"/>
            </a:endParaRPr>
          </a:p>
          <a:p>
            <a:pPr marL="171450" indent="-171450">
              <a:buFont typeface="Arial" panose="020B0604020202020204" pitchFamily="34" charset="0"/>
              <a:buChar char="•"/>
            </a:pPr>
            <a:r>
              <a:rPr lang="en-GB" dirty="0"/>
              <a:t>Grey = NHSE</a:t>
            </a:r>
            <a:endParaRPr lang="en-GB" dirty="0">
              <a:cs typeface="Calibri"/>
            </a:endParaRPr>
          </a:p>
          <a:p>
            <a:pPr marL="0" indent="0">
              <a:buFont typeface="Arial" panose="020B0604020202020204" pitchFamily="34" charset="0"/>
              <a:buNone/>
            </a:pPr>
            <a:r>
              <a:rPr lang="en-GB" dirty="0"/>
              <a:t>Provide the cost in the “information” column, with any further information (e.g., cost mitigation strategies)</a:t>
            </a:r>
            <a:endParaRPr lang="en-GB" dirty="0">
              <a:cs typeface="Calibri"/>
            </a:endParaRPr>
          </a:p>
          <a:p>
            <a:pPr marL="0" indent="0">
              <a:buFont typeface="Arial" panose="020B0604020202020204" pitchFamily="34" charset="0"/>
              <a:buNone/>
            </a:pPr>
            <a:endParaRPr lang="en-GB" dirty="0"/>
          </a:p>
          <a:p>
            <a:pPr marL="0" indent="0">
              <a:buFont typeface="Arial" panose="020B0604020202020204" pitchFamily="34" charset="0"/>
              <a:buNone/>
            </a:pPr>
            <a:r>
              <a:rPr lang="en-GB" dirty="0"/>
              <a:t>Recommended by national or international guidance</a:t>
            </a:r>
            <a:endParaRPr lang="en-GB" dirty="0">
              <a:cs typeface="Calibri"/>
            </a:endParaRP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Green = BNF/</a:t>
            </a:r>
            <a:r>
              <a:rPr lang="en-GB" sz="1200" kern="1200" dirty="0" err="1">
                <a:solidFill>
                  <a:schemeClr val="tx1"/>
                </a:solidFill>
                <a:effectLst/>
                <a:latin typeface="+mn-lt"/>
                <a:ea typeface="+mn-ea"/>
                <a:cs typeface="+mn-cs"/>
              </a:rPr>
              <a:t>BNFc</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ToxBase</a:t>
            </a:r>
            <a:r>
              <a:rPr lang="en-GB" sz="1200" kern="1200" dirty="0">
                <a:solidFill>
                  <a:schemeClr val="tx1"/>
                </a:solidFill>
                <a:effectLst/>
                <a:latin typeface="+mn-lt"/>
                <a:ea typeface="+mn-ea"/>
                <a:cs typeface="+mn-cs"/>
              </a:rPr>
              <a:t>, UK national guidance</a:t>
            </a:r>
            <a:endParaRPr lang="en-GB" sz="1200" kern="1200" dirty="0">
              <a:solidFill>
                <a:schemeClr val="tx1"/>
              </a:solidFill>
              <a:effectLst/>
              <a:latin typeface="+mn-lt"/>
              <a:cs typeface="Calibri"/>
            </a:endParaRP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Amber = Martindale, Micromedex, Other UK/EU guidance, Non-EU guidance, UpToDate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Red = no recommendations identified</a:t>
            </a:r>
            <a:endParaRPr lang="en-GB" sz="1200" kern="1200" dirty="0">
              <a:solidFill>
                <a:schemeClr val="tx1"/>
              </a:solidFill>
              <a:effectLst/>
              <a:latin typeface="+mn-lt"/>
              <a:cs typeface="Calibri"/>
            </a:endParaRPr>
          </a:p>
        </p:txBody>
      </p:sp>
      <p:sp>
        <p:nvSpPr>
          <p:cNvPr id="4" name="Slide Number Placeholder 3"/>
          <p:cNvSpPr>
            <a:spLocks noGrp="1"/>
          </p:cNvSpPr>
          <p:nvPr>
            <p:ph type="sldNum" sz="quarter" idx="10"/>
          </p:nvPr>
        </p:nvSpPr>
        <p:spPr/>
        <p:txBody>
          <a:bodyPr/>
          <a:lstStyle/>
          <a:p>
            <a:fld id="{AFB8636C-60EA-4BAA-BB20-0E13AE262484}" type="slidenum">
              <a:rPr lang="en-GB" smtClean="0"/>
              <a:t>28</a:t>
            </a:fld>
            <a:endParaRPr lang="en-GB"/>
          </a:p>
        </p:txBody>
      </p:sp>
    </p:spTree>
    <p:extLst>
      <p:ext uri="{BB962C8B-B14F-4D97-AF65-F5344CB8AC3E}">
        <p14:creationId xmlns:p14="http://schemas.microsoft.com/office/powerpoint/2010/main" val="8551681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spcBef>
                <a:spcPts val="300"/>
              </a:spcBef>
              <a:spcAft>
                <a:spcPts val="300"/>
              </a:spcAft>
            </a:pPr>
            <a:r>
              <a:rPr lang="en-GB" sz="1800">
                <a:effectLst/>
                <a:latin typeface="Calibri" panose="020F0502020204030204" pitchFamily="34" charset="0"/>
                <a:ea typeface="Calibri" panose="020F0502020204030204" pitchFamily="34" charset="0"/>
              </a:rPr>
              <a:t>Author(s): </a:t>
            </a:r>
          </a:p>
          <a:p>
            <a:pPr algn="just">
              <a:spcBef>
                <a:spcPts val="300"/>
              </a:spcBef>
              <a:spcAft>
                <a:spcPts val="300"/>
              </a:spcAft>
            </a:pPr>
            <a:r>
              <a:rPr lang="en-GB" sz="1800">
                <a:effectLst/>
                <a:latin typeface="Calibri" panose="020F0502020204030204" pitchFamily="34" charset="0"/>
                <a:ea typeface="Calibri" panose="020F0502020204030204" pitchFamily="34" charset="0"/>
              </a:rPr>
              <a:t>Job role:</a:t>
            </a:r>
          </a:p>
          <a:p>
            <a:pPr algn="just">
              <a:spcBef>
                <a:spcPts val="300"/>
              </a:spcBef>
              <a:spcAft>
                <a:spcPts val="300"/>
              </a:spcAft>
            </a:pPr>
            <a:r>
              <a:rPr lang="en-GB" sz="1800">
                <a:effectLst/>
                <a:latin typeface="Calibri" panose="020F0502020204030204" pitchFamily="34" charset="0"/>
                <a:ea typeface="Calibri" panose="020F0502020204030204" pitchFamily="34" charset="0"/>
              </a:rPr>
              <a:t>Site:</a:t>
            </a:r>
          </a:p>
          <a:p>
            <a:pPr algn="just">
              <a:spcBef>
                <a:spcPts val="300"/>
              </a:spcBef>
              <a:spcAft>
                <a:spcPts val="300"/>
              </a:spcAft>
            </a:pPr>
            <a:r>
              <a:rPr lang="en-GB" sz="1800">
                <a:effectLst/>
                <a:latin typeface="Calibri" panose="020F0502020204030204" pitchFamily="34" charset="0"/>
                <a:ea typeface="Calibri" panose="020F0502020204030204" pitchFamily="34" charset="0"/>
              </a:rPr>
              <a:t>Conflicts of interest: </a:t>
            </a:r>
          </a:p>
          <a:p>
            <a:pPr algn="just">
              <a:spcBef>
                <a:spcPts val="300"/>
              </a:spcBef>
              <a:spcAft>
                <a:spcPts val="300"/>
              </a:spcAft>
            </a:pPr>
            <a:r>
              <a:rPr lang="en-GB" sz="1800">
                <a:effectLst/>
                <a:latin typeface="Calibri" panose="020F0502020204030204" pitchFamily="34" charset="0"/>
                <a:ea typeface="Calibri" panose="020F0502020204030204" pitchFamily="34" charset="0"/>
              </a:rPr>
              <a:t>JFC/DTC review date: </a:t>
            </a:r>
          </a:p>
          <a:p>
            <a:endParaRPr lang="en-GB"/>
          </a:p>
        </p:txBody>
      </p:sp>
      <p:sp>
        <p:nvSpPr>
          <p:cNvPr id="4" name="Slide Number Placeholder 3"/>
          <p:cNvSpPr>
            <a:spLocks noGrp="1"/>
          </p:cNvSpPr>
          <p:nvPr>
            <p:ph type="sldNum" sz="quarter" idx="5"/>
          </p:nvPr>
        </p:nvSpPr>
        <p:spPr/>
        <p:txBody>
          <a:bodyPr/>
          <a:lstStyle/>
          <a:p>
            <a:fld id="{AFB8636C-60EA-4BAA-BB20-0E13AE262484}" type="slidenum">
              <a:rPr lang="en-GB" smtClean="0"/>
              <a:t>29</a:t>
            </a:fld>
            <a:endParaRPr lang="en-GB"/>
          </a:p>
        </p:txBody>
      </p:sp>
    </p:spTree>
    <p:extLst>
      <p:ext uri="{BB962C8B-B14F-4D97-AF65-F5344CB8AC3E}">
        <p14:creationId xmlns:p14="http://schemas.microsoft.com/office/powerpoint/2010/main" val="4275773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333333"/>
                </a:solidFill>
                <a:effectLst/>
                <a:latin typeface="Segoe UI" panose="020F0502020204030204" pitchFamily="34" charset="0"/>
              </a:rPr>
              <a:t>Include 4-5 bullet points on the following (if applicable):</a:t>
            </a:r>
          </a:p>
          <a:p>
            <a:pPr marL="171450" indent="-171450">
              <a:buFontTx/>
              <a:buChar char="-"/>
            </a:pPr>
            <a:r>
              <a:rPr lang="en-GB" b="0" i="0" dirty="0">
                <a:solidFill>
                  <a:srgbClr val="333333"/>
                </a:solidFill>
                <a:effectLst/>
                <a:latin typeface="Segoe UI" panose="020F0502020204030204" pitchFamily="34" charset="0"/>
              </a:rPr>
              <a:t>Disease background</a:t>
            </a:r>
          </a:p>
          <a:p>
            <a:pPr marL="171450" indent="-171450">
              <a:buFontTx/>
              <a:buChar char="-"/>
            </a:pPr>
            <a:r>
              <a:rPr lang="en-GB" b="0" i="0" dirty="0">
                <a:solidFill>
                  <a:srgbClr val="333333"/>
                </a:solidFill>
                <a:effectLst/>
                <a:latin typeface="Segoe UI" panose="020F0502020204030204" pitchFamily="34" charset="0"/>
              </a:rPr>
              <a:t>Causes</a:t>
            </a:r>
          </a:p>
          <a:p>
            <a:pPr marL="171450" indent="-171450">
              <a:buFontTx/>
              <a:buChar char="-"/>
            </a:pPr>
            <a:r>
              <a:rPr lang="en-GB" b="0" i="0" dirty="0">
                <a:solidFill>
                  <a:srgbClr val="333333"/>
                </a:solidFill>
                <a:effectLst/>
                <a:latin typeface="Segoe UI" panose="020F0502020204030204" pitchFamily="34" charset="0"/>
              </a:rPr>
              <a:t>Thresholds for diagnosis </a:t>
            </a:r>
          </a:p>
          <a:p>
            <a:pPr marL="171450" indent="-171450">
              <a:buFontTx/>
              <a:buChar char="-"/>
            </a:pPr>
            <a:r>
              <a:rPr lang="en-GB" b="0" i="0" dirty="0">
                <a:solidFill>
                  <a:srgbClr val="333333"/>
                </a:solidFill>
                <a:effectLst/>
                <a:latin typeface="Segoe UI" panose="020F0502020204030204" pitchFamily="34" charset="0"/>
              </a:rPr>
              <a:t>Prevalence</a:t>
            </a:r>
          </a:p>
          <a:p>
            <a:pPr marL="171450" indent="-171450">
              <a:buFontTx/>
              <a:buChar char="-"/>
            </a:pPr>
            <a:r>
              <a:rPr lang="en-GB" b="0" i="0" dirty="0">
                <a:solidFill>
                  <a:srgbClr val="333333"/>
                </a:solidFill>
                <a:effectLst/>
                <a:latin typeface="Segoe UI" panose="020F0502020204030204" pitchFamily="34" charset="0"/>
              </a:rPr>
              <a:t>Mortality rate </a:t>
            </a:r>
          </a:p>
          <a:p>
            <a:endParaRPr lang="en-GB" sz="1800" dirty="0">
              <a:cs typeface="Calibri"/>
            </a:endParaRPr>
          </a:p>
        </p:txBody>
      </p:sp>
      <p:sp>
        <p:nvSpPr>
          <p:cNvPr id="4" name="Slide Number Placeholder 3"/>
          <p:cNvSpPr>
            <a:spLocks noGrp="1"/>
          </p:cNvSpPr>
          <p:nvPr>
            <p:ph type="sldNum" sz="quarter" idx="5"/>
          </p:nvPr>
        </p:nvSpPr>
        <p:spPr/>
        <p:txBody>
          <a:bodyPr/>
          <a:lstStyle/>
          <a:p>
            <a:fld id="{AFB8636C-60EA-4BAA-BB20-0E13AE262484}" type="slidenum">
              <a:rPr lang="en-GB" smtClean="0"/>
              <a:t>5</a:t>
            </a:fld>
            <a:endParaRPr lang="en-GB"/>
          </a:p>
        </p:txBody>
      </p:sp>
    </p:spTree>
    <p:extLst>
      <p:ext uri="{BB962C8B-B14F-4D97-AF65-F5344CB8AC3E}">
        <p14:creationId xmlns:p14="http://schemas.microsoft.com/office/powerpoint/2010/main" val="2206010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dirty="0">
                <a:cs typeface="Calibri"/>
              </a:rPr>
              <a:t>Work with applicants to represent the current treatment pathway in a visually simplified way for the Committee to understand. An example template to complete is provided above. Specify if any current treatment options currently have a NICE TA as shown above.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000000"/>
                </a:solidFill>
                <a:effectLst/>
                <a:latin typeface="Calibri" panose="020F0502020204030204" pitchFamily="34" charset="0"/>
              </a:rPr>
              <a:t>With particular reference to the drug for review, outline briefly NICE guidance in the therapeutic area or other best practice guidance in the absence of NICE (see </a:t>
            </a:r>
            <a:r>
              <a:rPr lang="en-GB" sz="1200" b="0" i="0" u="sng" strike="noStrike" dirty="0" err="1">
                <a:solidFill>
                  <a:srgbClr val="0000FF"/>
                </a:solidFill>
                <a:effectLst/>
                <a:latin typeface="Calibri" panose="020F0502020204030204" pitchFamily="34" charset="0"/>
                <a:hlinkClick r:id="rId3"/>
              </a:rPr>
              <a:t>UKMi</a:t>
            </a:r>
            <a:r>
              <a:rPr lang="en-GB" sz="1200" b="0" i="0" dirty="0">
                <a:solidFill>
                  <a:srgbClr val="000000"/>
                </a:solidFill>
                <a:effectLst/>
                <a:latin typeface="Calibri" panose="020F0502020204030204" pitchFamily="34" charset="0"/>
              </a:rPr>
              <a:t>). </a:t>
            </a:r>
          </a:p>
          <a:p>
            <a:pPr marL="0" indent="0">
              <a:buNone/>
            </a:pPr>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6</a:t>
            </a:fld>
            <a:endParaRPr lang="en-GB"/>
          </a:p>
        </p:txBody>
      </p:sp>
    </p:spTree>
    <p:extLst>
      <p:ext uri="{BB962C8B-B14F-4D97-AF65-F5344CB8AC3E}">
        <p14:creationId xmlns:p14="http://schemas.microsoft.com/office/powerpoint/2010/main" val="2168144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dirty="0">
                <a:cs typeface="Calibri"/>
              </a:rPr>
              <a:t>Work with applicants to understand the proposed place in therapy of the proposed medicine. Consider including a red outline box to highlight where the proposed medicine sits in relation to other treatment options. Consider if the proposed place in therapy bypasses current standard of care treatment options/NICE TA/NICE recommended options and rationale why the applicants would like to place ahead of these options. </a:t>
            </a:r>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7</a:t>
            </a:fld>
            <a:endParaRPr lang="en-GB"/>
          </a:p>
        </p:txBody>
      </p:sp>
    </p:spTree>
    <p:extLst>
      <p:ext uri="{BB962C8B-B14F-4D97-AF65-F5344CB8AC3E}">
        <p14:creationId xmlns:p14="http://schemas.microsoft.com/office/powerpoint/2010/main" val="3199396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ea typeface="Calibri"/>
              <a:cs typeface="Calibri"/>
            </a:endParaRPr>
          </a:p>
        </p:txBody>
      </p:sp>
      <p:sp>
        <p:nvSpPr>
          <p:cNvPr id="4" name="Slide Number Placeholder 3"/>
          <p:cNvSpPr>
            <a:spLocks noGrp="1"/>
          </p:cNvSpPr>
          <p:nvPr>
            <p:ph type="sldNum" sz="quarter" idx="5"/>
          </p:nvPr>
        </p:nvSpPr>
        <p:spPr/>
        <p:txBody>
          <a:bodyPr/>
          <a:lstStyle/>
          <a:p>
            <a:fld id="{AFB8636C-60EA-4BAA-BB20-0E13AE262484}" type="slidenum">
              <a:rPr lang="en-GB" smtClean="0"/>
              <a:t>8</a:t>
            </a:fld>
            <a:endParaRPr lang="en-GB"/>
          </a:p>
        </p:txBody>
      </p:sp>
    </p:spTree>
    <p:extLst>
      <p:ext uri="{BB962C8B-B14F-4D97-AF65-F5344CB8AC3E}">
        <p14:creationId xmlns:p14="http://schemas.microsoft.com/office/powerpoint/2010/main" val="3778468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333333"/>
                </a:solidFill>
                <a:effectLst/>
                <a:latin typeface="Segoe UI"/>
                <a:cs typeface="Segoe UI"/>
              </a:rPr>
              <a:t>Consider whether the application is also relevant to adolescents or paediatrics – and if proposed dosing is appropriate for this cohort.</a:t>
            </a:r>
          </a:p>
          <a:p>
            <a:endParaRPr lang="en-GB" dirty="0">
              <a:solidFill>
                <a:srgbClr val="333333"/>
              </a:solidFill>
              <a:latin typeface="Segoe UI"/>
              <a:cs typeface="Segoe UI"/>
            </a:endParaRPr>
          </a:p>
        </p:txBody>
      </p:sp>
      <p:sp>
        <p:nvSpPr>
          <p:cNvPr id="4" name="Slide Number Placeholder 3"/>
          <p:cNvSpPr>
            <a:spLocks noGrp="1"/>
          </p:cNvSpPr>
          <p:nvPr>
            <p:ph type="sldNum" sz="quarter" idx="5"/>
          </p:nvPr>
        </p:nvSpPr>
        <p:spPr/>
        <p:txBody>
          <a:bodyPr/>
          <a:lstStyle/>
          <a:p>
            <a:fld id="{AFB8636C-60EA-4BAA-BB20-0E13AE262484}" type="slidenum">
              <a:rPr lang="en-GB" smtClean="0"/>
              <a:t>9</a:t>
            </a:fld>
            <a:endParaRPr lang="en-GB"/>
          </a:p>
        </p:txBody>
      </p:sp>
    </p:spTree>
    <p:extLst>
      <p:ext uri="{BB962C8B-B14F-4D97-AF65-F5344CB8AC3E}">
        <p14:creationId xmlns:p14="http://schemas.microsoft.com/office/powerpoint/2010/main" val="16592992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000000"/>
                </a:solidFill>
                <a:effectLst/>
                <a:latin typeface="Calibri"/>
                <a:cs typeface="Calibri"/>
              </a:rPr>
              <a:t>Clearly define: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0" i="0" dirty="0">
                <a:solidFill>
                  <a:srgbClr val="000000"/>
                </a:solidFill>
                <a:effectLst/>
                <a:latin typeface="Calibri"/>
                <a:cs typeface="Calibri"/>
              </a:rPr>
              <a:t>The </a:t>
            </a:r>
            <a:r>
              <a:rPr lang="en-GB" sz="1200" dirty="0">
                <a:solidFill>
                  <a:srgbClr val="000000"/>
                </a:solidFill>
                <a:latin typeface="Calibri"/>
                <a:cs typeface="Calibri"/>
              </a:rPr>
              <a:t>unmet need</a:t>
            </a:r>
            <a:r>
              <a:rPr lang="en-GB" sz="1200" b="0" i="0" dirty="0">
                <a:solidFill>
                  <a:srgbClr val="000000"/>
                </a:solidFill>
                <a:effectLst/>
                <a:latin typeface="Calibri"/>
                <a:cs typeface="Calibri"/>
              </a:rPr>
              <a: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0" i="0" dirty="0">
                <a:solidFill>
                  <a:srgbClr val="000000"/>
                </a:solidFill>
                <a:effectLst/>
                <a:latin typeface="Calibri"/>
                <a:cs typeface="Calibri"/>
              </a:rPr>
              <a:t>The nature of comparators/alternative treatment options (and why these are considered unsuitable)</a:t>
            </a:r>
            <a:endParaRPr lang="en-GB" dirty="0"/>
          </a:p>
        </p:txBody>
      </p:sp>
      <p:sp>
        <p:nvSpPr>
          <p:cNvPr id="4" name="Slide Number Placeholder 3"/>
          <p:cNvSpPr>
            <a:spLocks noGrp="1"/>
          </p:cNvSpPr>
          <p:nvPr>
            <p:ph type="sldNum" sz="quarter" idx="5"/>
          </p:nvPr>
        </p:nvSpPr>
        <p:spPr/>
        <p:txBody>
          <a:bodyPr/>
          <a:lstStyle/>
          <a:p>
            <a:fld id="{AFB8636C-60EA-4BAA-BB20-0E13AE262484}" type="slidenum">
              <a:rPr lang="en-GB" smtClean="0"/>
              <a:t>10</a:t>
            </a:fld>
            <a:endParaRPr lang="en-GB"/>
          </a:p>
        </p:txBody>
      </p:sp>
    </p:spTree>
    <p:extLst>
      <p:ext uri="{BB962C8B-B14F-4D97-AF65-F5344CB8AC3E}">
        <p14:creationId xmlns:p14="http://schemas.microsoft.com/office/powerpoint/2010/main" val="2178106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An example template to display guidelines. Format/layout can be amended depending on information </a:t>
            </a:r>
            <a:r>
              <a:rPr lang="en-GB">
                <a:cs typeface="Calibri"/>
              </a:rPr>
              <a:t>found.</a:t>
            </a:r>
            <a:endParaRPr lang="en-GB"/>
          </a:p>
          <a:p>
            <a:endParaRPr lang="en-GB" dirty="0"/>
          </a:p>
          <a:p>
            <a:r>
              <a:rPr lang="en-GB"/>
              <a:t>Review national, international and societal guidelines to understand if the proposed drug is listed for the proposed indication. State:</a:t>
            </a:r>
          </a:p>
          <a:p>
            <a:pPr marL="171450" indent="-171450">
              <a:buFont typeface="Calibri"/>
              <a:buChar char="-"/>
            </a:pPr>
            <a:r>
              <a:rPr lang="en-GB" dirty="0"/>
              <a:t>The proposed place in therapy if recommended</a:t>
            </a:r>
            <a:endParaRPr lang="en-GB" dirty="0">
              <a:cs typeface="Calibri"/>
            </a:endParaRPr>
          </a:p>
          <a:p>
            <a:pPr marL="171450" indent="-171450">
              <a:buFont typeface="Calibri"/>
              <a:buChar char="-"/>
            </a:pPr>
            <a:r>
              <a:rPr lang="en-GB"/>
              <a:t>If not recommended (brief rationale why)</a:t>
            </a:r>
            <a:endParaRPr lang="en-GB" dirty="0">
              <a:cs typeface="Calibri"/>
            </a:endParaRPr>
          </a:p>
          <a:p>
            <a:pPr marL="171450" indent="-171450">
              <a:buFont typeface="Calibri"/>
              <a:buChar char="-"/>
            </a:pPr>
            <a:r>
              <a:rPr lang="en-GB" dirty="0"/>
              <a:t>If not reviewed for inclusion in the guideline. </a:t>
            </a:r>
            <a:endParaRPr lang="en-GB" dirty="0">
              <a:cs typeface="Calibri"/>
            </a:endParaRPr>
          </a:p>
          <a:p>
            <a:endParaRPr lang="en-GB" dirty="0"/>
          </a:p>
          <a:p>
            <a:r>
              <a:rPr lang="en-GB" b="1" dirty="0"/>
              <a:t>National: </a:t>
            </a:r>
            <a:r>
              <a:rPr lang="en-GB" dirty="0"/>
              <a:t>NICE/SMC/AWMSG (include year guideline was published)</a:t>
            </a:r>
          </a:p>
          <a:p>
            <a:r>
              <a:rPr lang="en-GB" b="1" dirty="0"/>
              <a:t>International: </a:t>
            </a:r>
            <a:r>
              <a:rPr lang="en-GB" dirty="0"/>
              <a:t>e.g. ESMO/NCCN etc. (include year guideline was published)</a:t>
            </a:r>
          </a:p>
          <a:p>
            <a:r>
              <a:rPr lang="en-GB" b="1" dirty="0"/>
              <a:t>Societal: </a:t>
            </a:r>
            <a:r>
              <a:rPr lang="en-GB"/>
              <a:t>e.g. BSG/BSH etc. (include year guideline was published)</a:t>
            </a:r>
          </a:p>
          <a:p>
            <a:endParaRPr lang="en-GB" dirty="0">
              <a:cs typeface="Calibri"/>
            </a:endParaRPr>
          </a:p>
          <a:p>
            <a:r>
              <a:rPr lang="en-GB" u="sng">
                <a:cs typeface="Calibri"/>
              </a:rPr>
              <a:t>Guideline information sources:</a:t>
            </a:r>
          </a:p>
          <a:p>
            <a:pPr marL="628650" lvl="1" indent="-171450">
              <a:buFont typeface="Courier New"/>
              <a:buChar char="o"/>
            </a:pPr>
            <a:r>
              <a:rPr lang="en-GB">
                <a:cs typeface="Calibri"/>
              </a:rPr>
              <a:t>Google guidelines from any potential organisations you are aware of</a:t>
            </a:r>
          </a:p>
          <a:p>
            <a:pPr marL="628650" lvl="1" indent="-171450">
              <a:buFont typeface="Courier New"/>
              <a:buChar char="o"/>
            </a:pPr>
            <a:r>
              <a:rPr lang="en-GB">
                <a:cs typeface="Calibri"/>
              </a:rPr>
              <a:t>The Trip Medical database is a useful initial source of establishing if any international/societal organisations and relevant guidelines related to the proposed indication are available. Note that the most up-to-date guideline may not be listed on this website and an independent search on the organisation webpage/google may be required. </a:t>
            </a:r>
            <a:endParaRPr lang="en-GB" dirty="0">
              <a:cs typeface="Calibri"/>
            </a:endParaRPr>
          </a:p>
        </p:txBody>
      </p:sp>
      <p:sp>
        <p:nvSpPr>
          <p:cNvPr id="4" name="Slide Number Placeholder 3"/>
          <p:cNvSpPr>
            <a:spLocks noGrp="1"/>
          </p:cNvSpPr>
          <p:nvPr>
            <p:ph type="sldNum" sz="quarter" idx="5"/>
          </p:nvPr>
        </p:nvSpPr>
        <p:spPr/>
        <p:txBody>
          <a:bodyPr/>
          <a:lstStyle/>
          <a:p>
            <a:fld id="{AFB8636C-60EA-4BAA-BB20-0E13AE262484}" type="slidenum">
              <a:rPr lang="en-GB" smtClean="0"/>
              <a:t>11</a:t>
            </a:fld>
            <a:endParaRPr lang="en-GB"/>
          </a:p>
        </p:txBody>
      </p:sp>
    </p:spTree>
    <p:extLst>
      <p:ext uri="{BB962C8B-B14F-4D97-AF65-F5344CB8AC3E}">
        <p14:creationId xmlns:p14="http://schemas.microsoft.com/office/powerpoint/2010/main" val="14487955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01044" y="1545636"/>
            <a:ext cx="7772400" cy="916615"/>
          </a:xfrm>
        </p:spPr>
        <p:txBody>
          <a:bodyPr/>
          <a:lstStyle>
            <a:lvl1pPr algn="ctr">
              <a:defRPr>
                <a:solidFill>
                  <a:srgbClr val="0072C6"/>
                </a:solidFill>
              </a:defRPr>
            </a:lvl1pPr>
          </a:lstStyle>
          <a:p>
            <a:r>
              <a:rPr lang="en-US"/>
              <a:t>Generic name</a:t>
            </a:r>
            <a:endParaRPr lang="en-GB"/>
          </a:p>
        </p:txBody>
      </p:sp>
      <p:sp>
        <p:nvSpPr>
          <p:cNvPr id="3" name="Subtitle 2"/>
          <p:cNvSpPr>
            <a:spLocks noGrp="1"/>
          </p:cNvSpPr>
          <p:nvPr>
            <p:ph type="subTitle" idx="1" hasCustomPrompt="1"/>
          </p:nvPr>
        </p:nvSpPr>
        <p:spPr>
          <a:xfrm>
            <a:off x="701044" y="3273828"/>
            <a:ext cx="7772633" cy="990414"/>
          </a:xfrm>
        </p:spPr>
        <p:txBody>
          <a:bodyPr>
            <a:normAutofit/>
          </a:bodyPr>
          <a:lstStyle>
            <a:lvl1pPr marL="0" indent="0" algn="ctr">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Indication</a:t>
            </a:r>
            <a:endParaRPr lang="en-GB"/>
          </a:p>
        </p:txBody>
      </p:sp>
      <p:sp>
        <p:nvSpPr>
          <p:cNvPr id="4" name="Date Placeholder 3"/>
          <p:cNvSpPr>
            <a:spLocks noGrp="1"/>
          </p:cNvSpPr>
          <p:nvPr>
            <p:ph type="dt" sz="half" idx="10"/>
          </p:nvPr>
        </p:nvSpPr>
        <p:spPr/>
        <p:txBody>
          <a:bodyPr/>
          <a:lstStyle>
            <a:lvl1pPr>
              <a:defRPr i="1"/>
            </a:lvl1pPr>
          </a:lstStyle>
          <a:p>
            <a:r>
              <a:rPr lang="en-US"/>
              <a:t>Date of JFC meeting</a:t>
            </a:r>
            <a:endParaRPr lang="en-GB"/>
          </a:p>
        </p:txBody>
      </p:sp>
      <p:sp>
        <p:nvSpPr>
          <p:cNvPr id="5" name="Footer Placeholder 4"/>
          <p:cNvSpPr>
            <a:spLocks noGrp="1"/>
          </p:cNvSpPr>
          <p:nvPr>
            <p:ph type="ftr" sz="quarter" idx="11"/>
          </p:nvPr>
        </p:nvSpPr>
        <p:spPr/>
        <p:txBody>
          <a:bodyPr/>
          <a:lstStyle>
            <a:lvl1pPr>
              <a:defRPr sz="1050"/>
            </a:lvl1pPr>
          </a:lstStyle>
          <a:p>
            <a:r>
              <a:rPr lang="en-GB"/>
              <a:t>North Central London Joint Formulary Committee</a:t>
            </a:r>
          </a:p>
        </p:txBody>
      </p:sp>
      <p:sp>
        <p:nvSpPr>
          <p:cNvPr id="6" name="Slide Number Placeholder 5"/>
          <p:cNvSpPr>
            <a:spLocks noGrp="1"/>
          </p:cNvSpPr>
          <p:nvPr>
            <p:ph type="sldNum" sz="quarter" idx="12"/>
          </p:nvPr>
        </p:nvSpPr>
        <p:spPr/>
        <p:txBody>
          <a:bodyPr/>
          <a:lstStyle/>
          <a:p>
            <a:fld id="{D0C807B6-AD78-42F7-9BAE-AEE14D238FEF}" type="slidenum">
              <a:rPr lang="en-GB" smtClean="0"/>
              <a:t>‹#›</a:t>
            </a:fld>
            <a:endParaRPr lang="en-GB"/>
          </a:p>
        </p:txBody>
      </p:sp>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39088" y="123478"/>
            <a:ext cx="529176" cy="214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userDrawn="1"/>
        </p:nvSpPr>
        <p:spPr>
          <a:xfrm>
            <a:off x="4499992" y="484679"/>
            <a:ext cx="4572000" cy="430887"/>
          </a:xfrm>
          <a:prstGeom prst="rect">
            <a:avLst/>
          </a:prstGeom>
        </p:spPr>
        <p:txBody>
          <a:bodyPr>
            <a:spAutoFit/>
          </a:bodyPr>
          <a:lstStyle/>
          <a:p>
            <a:pPr algn="r"/>
            <a:r>
              <a:rPr lang="en-GB" sz="1050" b="1">
                <a:solidFill>
                  <a:srgbClr val="0072C6"/>
                </a:solidFill>
                <a:latin typeface="Arial" panose="020B0604020202020204" pitchFamily="34" charset="0"/>
                <a:cs typeface="Arial" panose="020B0604020202020204" pitchFamily="34" charset="0"/>
              </a:rPr>
              <a:t>North Central London</a:t>
            </a:r>
          </a:p>
          <a:p>
            <a:pPr algn="r"/>
            <a:r>
              <a:rPr lang="en-GB" sz="1050" b="1">
                <a:solidFill>
                  <a:srgbClr val="0072C6"/>
                </a:solidFill>
                <a:latin typeface="Arial" panose="020B0604020202020204" pitchFamily="34" charset="0"/>
                <a:cs typeface="Arial" panose="020B0604020202020204" pitchFamily="34" charset="0"/>
              </a:rPr>
              <a:t>Joint Formulary Committee</a:t>
            </a:r>
          </a:p>
        </p:txBody>
      </p:sp>
    </p:spTree>
    <p:extLst>
      <p:ext uri="{BB962C8B-B14F-4D97-AF65-F5344CB8AC3E}">
        <p14:creationId xmlns:p14="http://schemas.microsoft.com/office/powerpoint/2010/main" val="1085830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rgbClr val="0072C6"/>
                </a:solidFill>
              </a:defRPr>
            </a:lvl1pPr>
          </a:lstStyle>
          <a:p>
            <a:r>
              <a:rPr lang="en-GB"/>
              <a:t>Click to edit Master title style</a:t>
            </a:r>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r>
              <a:rPr lang="en-US"/>
              <a:t>Date of JFC meeting</a:t>
            </a:r>
            <a:endParaRPr lang="en-GB"/>
          </a:p>
        </p:txBody>
      </p:sp>
      <p:sp>
        <p:nvSpPr>
          <p:cNvPr id="5" name="Footer Placeholder 4"/>
          <p:cNvSpPr>
            <a:spLocks noGrp="1"/>
          </p:cNvSpPr>
          <p:nvPr>
            <p:ph type="ftr" sz="quarter" idx="11"/>
          </p:nvPr>
        </p:nvSpPr>
        <p:spPr/>
        <p:txBody>
          <a:bodyPr/>
          <a:lstStyle/>
          <a:p>
            <a:r>
              <a:rPr lang="en-GB"/>
              <a:t>North Central London Joint Formulary Committee</a:t>
            </a:r>
          </a:p>
        </p:txBody>
      </p:sp>
      <p:sp>
        <p:nvSpPr>
          <p:cNvPr id="6" name="Slide Number Placeholder 5"/>
          <p:cNvSpPr>
            <a:spLocks noGrp="1"/>
          </p:cNvSpPr>
          <p:nvPr>
            <p:ph type="sldNum" sz="quarter" idx="12"/>
          </p:nvPr>
        </p:nvSpPr>
        <p:spPr/>
        <p:txBody>
          <a:bodyPr/>
          <a:lstStyle/>
          <a:p>
            <a:fld id="{D0C807B6-AD78-42F7-9BAE-AEE14D238FEF}" type="slidenum">
              <a:rPr lang="en-GB" smtClean="0"/>
              <a:t>‹#›</a:t>
            </a:fld>
            <a:endParaRPr lang="en-GB"/>
          </a:p>
        </p:txBody>
      </p:sp>
    </p:spTree>
    <p:extLst>
      <p:ext uri="{BB962C8B-B14F-4D97-AF65-F5344CB8AC3E}">
        <p14:creationId xmlns:p14="http://schemas.microsoft.com/office/powerpoint/2010/main" val="1308224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normAutofit/>
          </a:bodyPr>
          <a:lstStyle>
            <a:lvl1pPr algn="l">
              <a:defRPr sz="3200" b="1" cap="all">
                <a:solidFill>
                  <a:srgbClr val="0072C6"/>
                </a:solidFill>
              </a:defRPr>
            </a:lvl1pPr>
          </a:lstStyle>
          <a:p>
            <a:r>
              <a:rPr lang="en-GB"/>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r>
              <a:rPr lang="en-US"/>
              <a:t>Date of JFC meeting</a:t>
            </a:r>
            <a:endParaRPr lang="en-GB"/>
          </a:p>
        </p:txBody>
      </p:sp>
      <p:sp>
        <p:nvSpPr>
          <p:cNvPr id="5" name="Footer Placeholder 4"/>
          <p:cNvSpPr>
            <a:spLocks noGrp="1"/>
          </p:cNvSpPr>
          <p:nvPr>
            <p:ph type="ftr" sz="quarter" idx="11"/>
          </p:nvPr>
        </p:nvSpPr>
        <p:spPr/>
        <p:txBody>
          <a:bodyPr/>
          <a:lstStyle/>
          <a:p>
            <a:r>
              <a:rPr lang="en-GB"/>
              <a:t>North Central London Joint Formulary Committee</a:t>
            </a:r>
          </a:p>
        </p:txBody>
      </p:sp>
      <p:sp>
        <p:nvSpPr>
          <p:cNvPr id="6" name="Slide Number Placeholder 5"/>
          <p:cNvSpPr>
            <a:spLocks noGrp="1"/>
          </p:cNvSpPr>
          <p:nvPr>
            <p:ph type="sldNum" sz="quarter" idx="12"/>
          </p:nvPr>
        </p:nvSpPr>
        <p:spPr/>
        <p:txBody>
          <a:bodyPr/>
          <a:lstStyle/>
          <a:p>
            <a:fld id="{D0C807B6-AD78-42F7-9BAE-AEE14D238FEF}" type="slidenum">
              <a:rPr lang="en-GB" smtClean="0"/>
              <a:t>‹#›</a:t>
            </a:fld>
            <a:endParaRPr lang="en-GB"/>
          </a:p>
        </p:txBody>
      </p:sp>
    </p:spTree>
    <p:extLst>
      <p:ext uri="{BB962C8B-B14F-4D97-AF65-F5344CB8AC3E}">
        <p14:creationId xmlns:p14="http://schemas.microsoft.com/office/powerpoint/2010/main" val="364568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457200" y="1200151"/>
            <a:ext cx="4038600" cy="3394472"/>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4648200" y="1200151"/>
            <a:ext cx="4038600" cy="3394472"/>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r>
              <a:rPr lang="en-US"/>
              <a:t>Date of JFC meeting</a:t>
            </a:r>
            <a:endParaRPr lang="en-GB"/>
          </a:p>
        </p:txBody>
      </p:sp>
      <p:sp>
        <p:nvSpPr>
          <p:cNvPr id="6" name="Footer Placeholder 5"/>
          <p:cNvSpPr>
            <a:spLocks noGrp="1"/>
          </p:cNvSpPr>
          <p:nvPr>
            <p:ph type="ftr" sz="quarter" idx="11"/>
          </p:nvPr>
        </p:nvSpPr>
        <p:spPr/>
        <p:txBody>
          <a:bodyPr/>
          <a:lstStyle/>
          <a:p>
            <a:r>
              <a:rPr lang="en-GB"/>
              <a:t>North Central London Joint Formulary Committee</a:t>
            </a:r>
          </a:p>
        </p:txBody>
      </p:sp>
      <p:sp>
        <p:nvSpPr>
          <p:cNvPr id="7" name="Slide Number Placeholder 6"/>
          <p:cNvSpPr>
            <a:spLocks noGrp="1"/>
          </p:cNvSpPr>
          <p:nvPr>
            <p:ph type="sldNum" sz="quarter" idx="12"/>
          </p:nvPr>
        </p:nvSpPr>
        <p:spPr/>
        <p:txBody>
          <a:bodyPr/>
          <a:lstStyle/>
          <a:p>
            <a:fld id="{D0C807B6-AD78-42F7-9BAE-AEE14D238FEF}" type="slidenum">
              <a:rPr lang="en-GB" smtClean="0"/>
              <a:t>‹#›</a:t>
            </a:fld>
            <a:endParaRPr lang="en-GB"/>
          </a:p>
        </p:txBody>
      </p:sp>
    </p:spTree>
    <p:extLst>
      <p:ext uri="{BB962C8B-B14F-4D97-AF65-F5344CB8AC3E}">
        <p14:creationId xmlns:p14="http://schemas.microsoft.com/office/powerpoint/2010/main" val="3327628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r>
              <a:rPr lang="en-US"/>
              <a:t>Date of JFC meeting</a:t>
            </a:r>
            <a:endParaRPr lang="en-GB"/>
          </a:p>
        </p:txBody>
      </p:sp>
      <p:sp>
        <p:nvSpPr>
          <p:cNvPr id="8" name="Footer Placeholder 7"/>
          <p:cNvSpPr>
            <a:spLocks noGrp="1"/>
          </p:cNvSpPr>
          <p:nvPr>
            <p:ph type="ftr" sz="quarter" idx="11"/>
          </p:nvPr>
        </p:nvSpPr>
        <p:spPr/>
        <p:txBody>
          <a:bodyPr/>
          <a:lstStyle/>
          <a:p>
            <a:r>
              <a:rPr lang="en-GB"/>
              <a:t>North Central London Joint Formulary Committee</a:t>
            </a:r>
          </a:p>
        </p:txBody>
      </p:sp>
      <p:sp>
        <p:nvSpPr>
          <p:cNvPr id="9" name="Slide Number Placeholder 8"/>
          <p:cNvSpPr>
            <a:spLocks noGrp="1"/>
          </p:cNvSpPr>
          <p:nvPr>
            <p:ph type="sldNum" sz="quarter" idx="12"/>
          </p:nvPr>
        </p:nvSpPr>
        <p:spPr/>
        <p:txBody>
          <a:bodyPr/>
          <a:lstStyle/>
          <a:p>
            <a:fld id="{D0C807B6-AD78-42F7-9BAE-AEE14D238FEF}" type="slidenum">
              <a:rPr lang="en-GB" smtClean="0"/>
              <a:t>‹#›</a:t>
            </a:fld>
            <a:endParaRPr lang="en-GB"/>
          </a:p>
        </p:txBody>
      </p:sp>
    </p:spTree>
    <p:extLst>
      <p:ext uri="{BB962C8B-B14F-4D97-AF65-F5344CB8AC3E}">
        <p14:creationId xmlns:p14="http://schemas.microsoft.com/office/powerpoint/2010/main" val="3584547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r>
              <a:rPr lang="en-US"/>
              <a:t>Date of JFC meeting</a:t>
            </a:r>
            <a:endParaRPr lang="en-GB"/>
          </a:p>
        </p:txBody>
      </p:sp>
      <p:sp>
        <p:nvSpPr>
          <p:cNvPr id="4" name="Footer Placeholder 3"/>
          <p:cNvSpPr>
            <a:spLocks noGrp="1"/>
          </p:cNvSpPr>
          <p:nvPr>
            <p:ph type="ftr" sz="quarter" idx="11"/>
          </p:nvPr>
        </p:nvSpPr>
        <p:spPr/>
        <p:txBody>
          <a:bodyPr/>
          <a:lstStyle/>
          <a:p>
            <a:r>
              <a:rPr lang="en-GB"/>
              <a:t>North Central London Joint Formulary Committee</a:t>
            </a:r>
          </a:p>
        </p:txBody>
      </p:sp>
      <p:sp>
        <p:nvSpPr>
          <p:cNvPr id="5" name="Slide Number Placeholder 4"/>
          <p:cNvSpPr>
            <a:spLocks noGrp="1"/>
          </p:cNvSpPr>
          <p:nvPr>
            <p:ph type="sldNum" sz="quarter" idx="12"/>
          </p:nvPr>
        </p:nvSpPr>
        <p:spPr/>
        <p:txBody>
          <a:bodyPr/>
          <a:lstStyle/>
          <a:p>
            <a:fld id="{D0C807B6-AD78-42F7-9BAE-AEE14D238FEF}" type="slidenum">
              <a:rPr lang="en-GB" smtClean="0"/>
              <a:t>‹#›</a:t>
            </a:fld>
            <a:endParaRPr lang="en-GB"/>
          </a:p>
        </p:txBody>
      </p:sp>
    </p:spTree>
    <p:extLst>
      <p:ext uri="{BB962C8B-B14F-4D97-AF65-F5344CB8AC3E}">
        <p14:creationId xmlns:p14="http://schemas.microsoft.com/office/powerpoint/2010/main" val="6542622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marL="0" marR="0" indent="0" algn="l" defTabSz="914400" rtl="0" eaLnBrk="1" fontAlgn="auto" latinLnBrk="0" hangingPunct="1">
              <a:lnSpc>
                <a:spcPct val="100000"/>
              </a:lnSpc>
              <a:spcBef>
                <a:spcPts val="0"/>
              </a:spcBef>
              <a:spcAft>
                <a:spcPts val="0"/>
              </a:spcAft>
              <a:buClrTx/>
              <a:buSzTx/>
              <a:buFontTx/>
              <a:buNone/>
              <a:tabLst/>
              <a:defRPr sz="1200" i="1">
                <a:solidFill>
                  <a:schemeClr val="tx1">
                    <a:tint val="75000"/>
                  </a:schemeClr>
                </a:solidFill>
              </a:defRPr>
            </a:lvl1pPr>
          </a:lstStyle>
          <a:p>
            <a:r>
              <a:rPr lang="en-US"/>
              <a:t>Date of JFC meeting</a:t>
            </a:r>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050">
                <a:solidFill>
                  <a:schemeClr val="tx1">
                    <a:tint val="75000"/>
                  </a:schemeClr>
                </a:solidFill>
              </a:defRPr>
            </a:lvl1pPr>
          </a:lstStyle>
          <a:p>
            <a:r>
              <a:rPr lang="en-GB"/>
              <a:t>North Central London Joint Formulary Committee</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0C807B6-AD78-42F7-9BAE-AEE14D238FEF}" type="slidenum">
              <a:rPr lang="en-GB" smtClean="0"/>
              <a:t>‹#›</a:t>
            </a:fld>
            <a:endParaRPr lang="en-GB"/>
          </a:p>
        </p:txBody>
      </p:sp>
    </p:spTree>
    <p:extLst>
      <p:ext uri="{BB962C8B-B14F-4D97-AF65-F5344CB8AC3E}">
        <p14:creationId xmlns:p14="http://schemas.microsoft.com/office/powerpoint/2010/main" val="16339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dt="0"/>
  <p:txStyles>
    <p:titleStyle>
      <a:lvl1pPr algn="l" defTabSz="914400" rtl="0" eaLnBrk="1" latinLnBrk="0" hangingPunct="1">
        <a:spcBef>
          <a:spcPct val="0"/>
        </a:spcBef>
        <a:buNone/>
        <a:defRPr sz="3200" kern="1200">
          <a:solidFill>
            <a:srgbClr val="0072C6"/>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18/10/relationships/comments" Target="../comments/modernComment_120_30CFB6B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18/10/relationships/comments" Target="../comments/modernComment_121_C6C014CB.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BD5C4-51F6-32A0-6951-FC11BB91284B}"/>
              </a:ext>
            </a:extLst>
          </p:cNvPr>
          <p:cNvSpPr>
            <a:spLocks noGrp="1"/>
          </p:cNvSpPr>
          <p:nvPr>
            <p:ph type="title"/>
          </p:nvPr>
        </p:nvSpPr>
        <p:spPr/>
        <p:txBody>
          <a:bodyPr/>
          <a:lstStyle/>
          <a:p>
            <a:r>
              <a:rPr lang="en-GB"/>
              <a:t>Template Guidance</a:t>
            </a:r>
          </a:p>
        </p:txBody>
      </p:sp>
      <p:sp>
        <p:nvSpPr>
          <p:cNvPr id="3" name="Content Placeholder 2">
            <a:extLst>
              <a:ext uri="{FF2B5EF4-FFF2-40B4-BE49-F238E27FC236}">
                <a16:creationId xmlns:a16="http://schemas.microsoft.com/office/drawing/2014/main" id="{D6F840DA-D837-7D68-6800-6D1FEAE1B21F}"/>
              </a:ext>
            </a:extLst>
          </p:cNvPr>
          <p:cNvSpPr>
            <a:spLocks noGrp="1"/>
          </p:cNvSpPr>
          <p:nvPr>
            <p:ph idx="1"/>
          </p:nvPr>
        </p:nvSpPr>
        <p:spPr/>
        <p:txBody>
          <a:bodyPr/>
          <a:lstStyle/>
          <a:p>
            <a:r>
              <a:rPr lang="en-GB" dirty="0"/>
              <a:t>Utilise tips in the notes section to gather relevant information</a:t>
            </a:r>
          </a:p>
          <a:p>
            <a:r>
              <a:rPr lang="en-GB" dirty="0"/>
              <a:t>The notes section will not be shared as part of the agenda pack</a:t>
            </a:r>
          </a:p>
          <a:p>
            <a:r>
              <a:rPr lang="en-GB" dirty="0"/>
              <a:t>‘Relevant clinical trials’ and ‘risk assessment’ slides: ensure “show comments” is in view for guidance</a:t>
            </a:r>
          </a:p>
          <a:p>
            <a:r>
              <a:rPr lang="en-GB" dirty="0"/>
              <a:t>Some slides will be hidden and included for information in the agenda pack only</a:t>
            </a:r>
          </a:p>
        </p:txBody>
      </p:sp>
      <p:sp>
        <p:nvSpPr>
          <p:cNvPr id="4" name="Footer Placeholder 3">
            <a:extLst>
              <a:ext uri="{FF2B5EF4-FFF2-40B4-BE49-F238E27FC236}">
                <a16:creationId xmlns:a16="http://schemas.microsoft.com/office/drawing/2014/main" id="{91949C51-EDE2-007C-7130-C822A1486654}"/>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395F9AAC-A5B3-DB61-5CFE-4A7473B628CE}"/>
              </a:ext>
            </a:extLst>
          </p:cNvPr>
          <p:cNvSpPr>
            <a:spLocks noGrp="1"/>
          </p:cNvSpPr>
          <p:nvPr>
            <p:ph type="sldNum" sz="quarter" idx="12"/>
          </p:nvPr>
        </p:nvSpPr>
        <p:spPr/>
        <p:txBody>
          <a:bodyPr/>
          <a:lstStyle/>
          <a:p>
            <a:fld id="{D0C807B6-AD78-42F7-9BAE-AEE14D238FEF}" type="slidenum">
              <a:rPr lang="en-GB" smtClean="0"/>
              <a:t>1</a:t>
            </a:fld>
            <a:endParaRPr lang="en-GB"/>
          </a:p>
        </p:txBody>
      </p:sp>
    </p:spTree>
    <p:extLst>
      <p:ext uri="{BB962C8B-B14F-4D97-AF65-F5344CB8AC3E}">
        <p14:creationId xmlns:p14="http://schemas.microsoft.com/office/powerpoint/2010/main" val="2250252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79F4B-5801-79D5-F6B1-1C9AD2B6D9F3}"/>
              </a:ext>
            </a:extLst>
          </p:cNvPr>
          <p:cNvSpPr>
            <a:spLocks noGrp="1"/>
          </p:cNvSpPr>
          <p:nvPr>
            <p:ph type="title"/>
          </p:nvPr>
        </p:nvSpPr>
        <p:spPr/>
        <p:txBody>
          <a:bodyPr/>
          <a:lstStyle/>
          <a:p>
            <a:r>
              <a:rPr lang="en-GB" dirty="0"/>
              <a:t>Unmet need</a:t>
            </a:r>
          </a:p>
        </p:txBody>
      </p:sp>
      <p:sp>
        <p:nvSpPr>
          <p:cNvPr id="3" name="Content Placeholder 2">
            <a:extLst>
              <a:ext uri="{FF2B5EF4-FFF2-40B4-BE49-F238E27FC236}">
                <a16:creationId xmlns:a16="http://schemas.microsoft.com/office/drawing/2014/main" id="{8B81F1D4-68D1-3FA8-B93E-7C174861CADC}"/>
              </a:ext>
            </a:extLst>
          </p:cNvPr>
          <p:cNvSpPr>
            <a:spLocks noGrp="1"/>
          </p:cNvSpPr>
          <p:nvPr>
            <p:ph idx="1"/>
          </p:nvPr>
        </p:nvSpPr>
        <p:spPr/>
        <p:txBody>
          <a:bodyPr/>
          <a:lstStyle/>
          <a:p>
            <a:endParaRPr lang="en-GB"/>
          </a:p>
        </p:txBody>
      </p:sp>
      <p:sp>
        <p:nvSpPr>
          <p:cNvPr id="4" name="Footer Placeholder 3">
            <a:extLst>
              <a:ext uri="{FF2B5EF4-FFF2-40B4-BE49-F238E27FC236}">
                <a16:creationId xmlns:a16="http://schemas.microsoft.com/office/drawing/2014/main" id="{AE9D1120-D585-EF25-0C02-790871B1098A}"/>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15941955-4D55-4ADE-B186-40B1D3C6642E}"/>
              </a:ext>
            </a:extLst>
          </p:cNvPr>
          <p:cNvSpPr>
            <a:spLocks noGrp="1"/>
          </p:cNvSpPr>
          <p:nvPr>
            <p:ph type="sldNum" sz="quarter" idx="12"/>
          </p:nvPr>
        </p:nvSpPr>
        <p:spPr/>
        <p:txBody>
          <a:bodyPr/>
          <a:lstStyle/>
          <a:p>
            <a:fld id="{D0C807B6-AD78-42F7-9BAE-AEE14D238FEF}" type="slidenum">
              <a:rPr lang="en-GB" smtClean="0"/>
              <a:t>10</a:t>
            </a:fld>
            <a:endParaRPr lang="en-GB"/>
          </a:p>
        </p:txBody>
      </p:sp>
    </p:spTree>
    <p:extLst>
      <p:ext uri="{BB962C8B-B14F-4D97-AF65-F5344CB8AC3E}">
        <p14:creationId xmlns:p14="http://schemas.microsoft.com/office/powerpoint/2010/main" val="2846608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EACB-4978-49C3-F046-2CF69CF1E4CB}"/>
              </a:ext>
            </a:extLst>
          </p:cNvPr>
          <p:cNvSpPr>
            <a:spLocks noGrp="1"/>
          </p:cNvSpPr>
          <p:nvPr>
            <p:ph type="title"/>
          </p:nvPr>
        </p:nvSpPr>
        <p:spPr>
          <a:xfrm>
            <a:off x="457200" y="110179"/>
            <a:ext cx="8229600" cy="857250"/>
          </a:xfrm>
        </p:spPr>
        <p:txBody>
          <a:bodyPr/>
          <a:lstStyle/>
          <a:p>
            <a:r>
              <a:rPr lang="en-GB" dirty="0"/>
              <a:t>Guidelines</a:t>
            </a:r>
          </a:p>
        </p:txBody>
      </p:sp>
      <p:sp>
        <p:nvSpPr>
          <p:cNvPr id="4" name="Footer Placeholder 3">
            <a:extLst>
              <a:ext uri="{FF2B5EF4-FFF2-40B4-BE49-F238E27FC236}">
                <a16:creationId xmlns:a16="http://schemas.microsoft.com/office/drawing/2014/main" id="{45165D5D-19A0-7EC9-EF3D-9579952794CE}"/>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9ACB1AB6-71A5-7A90-FFCE-499541DEEF28}"/>
              </a:ext>
            </a:extLst>
          </p:cNvPr>
          <p:cNvSpPr>
            <a:spLocks noGrp="1"/>
          </p:cNvSpPr>
          <p:nvPr>
            <p:ph type="sldNum" sz="quarter" idx="12"/>
          </p:nvPr>
        </p:nvSpPr>
        <p:spPr/>
        <p:txBody>
          <a:bodyPr/>
          <a:lstStyle/>
          <a:p>
            <a:fld id="{D0C807B6-AD78-42F7-9BAE-AEE14D238FEF}" type="slidenum">
              <a:rPr lang="en-GB" smtClean="0"/>
              <a:t>11</a:t>
            </a:fld>
            <a:endParaRPr lang="en-GB"/>
          </a:p>
        </p:txBody>
      </p:sp>
      <p:graphicFrame>
        <p:nvGraphicFramePr>
          <p:cNvPr id="6" name="Content Placeholder 5">
            <a:extLst>
              <a:ext uri="{FF2B5EF4-FFF2-40B4-BE49-F238E27FC236}">
                <a16:creationId xmlns:a16="http://schemas.microsoft.com/office/drawing/2014/main" id="{43996272-5AE2-681B-9D1C-A2E31DE5F9EE}"/>
              </a:ext>
            </a:extLst>
          </p:cNvPr>
          <p:cNvGraphicFramePr>
            <a:graphicFrameLocks noGrp="1"/>
          </p:cNvGraphicFramePr>
          <p:nvPr>
            <p:ph idx="1"/>
            <p:extLst>
              <p:ext uri="{D42A27DB-BD31-4B8C-83A1-F6EECF244321}">
                <p14:modId xmlns:p14="http://schemas.microsoft.com/office/powerpoint/2010/main" val="3655549236"/>
              </p:ext>
            </p:extLst>
          </p:nvPr>
        </p:nvGraphicFramePr>
        <p:xfrm>
          <a:off x="457200" y="1157581"/>
          <a:ext cx="8229600" cy="12865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Content Placeholder 5">
            <a:extLst>
              <a:ext uri="{FF2B5EF4-FFF2-40B4-BE49-F238E27FC236}">
                <a16:creationId xmlns:a16="http://schemas.microsoft.com/office/drawing/2014/main" id="{D6C73B81-4E8C-6563-8C90-F1CBA9EF58C4}"/>
              </a:ext>
            </a:extLst>
          </p:cNvPr>
          <p:cNvGraphicFramePr>
            <a:graphicFrameLocks/>
          </p:cNvGraphicFramePr>
          <p:nvPr>
            <p:extLst>
              <p:ext uri="{D42A27DB-BD31-4B8C-83A1-F6EECF244321}">
                <p14:modId xmlns:p14="http://schemas.microsoft.com/office/powerpoint/2010/main" val="3062519420"/>
              </p:ext>
            </p:extLst>
          </p:nvPr>
        </p:nvGraphicFramePr>
        <p:xfrm>
          <a:off x="457200" y="3136747"/>
          <a:ext cx="8229600" cy="128657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TextBox 7">
            <a:extLst>
              <a:ext uri="{FF2B5EF4-FFF2-40B4-BE49-F238E27FC236}">
                <a16:creationId xmlns:a16="http://schemas.microsoft.com/office/drawing/2014/main" id="{46C2F87B-C063-879B-B9D6-D73625BE73A1}"/>
              </a:ext>
            </a:extLst>
          </p:cNvPr>
          <p:cNvSpPr txBox="1"/>
          <p:nvPr/>
        </p:nvSpPr>
        <p:spPr>
          <a:xfrm>
            <a:off x="457200" y="770069"/>
            <a:ext cx="1041760" cy="369332"/>
          </a:xfrm>
          <a:prstGeom prst="rect">
            <a:avLst/>
          </a:prstGeom>
          <a:noFill/>
        </p:spPr>
        <p:txBody>
          <a:bodyPr wrap="none" rtlCol="0">
            <a:spAutoFit/>
          </a:bodyPr>
          <a:lstStyle/>
          <a:p>
            <a:r>
              <a:rPr lang="en-GB" dirty="0"/>
              <a:t>National:</a:t>
            </a:r>
          </a:p>
        </p:txBody>
      </p:sp>
      <p:sp>
        <p:nvSpPr>
          <p:cNvPr id="9" name="TextBox 8">
            <a:extLst>
              <a:ext uri="{FF2B5EF4-FFF2-40B4-BE49-F238E27FC236}">
                <a16:creationId xmlns:a16="http://schemas.microsoft.com/office/drawing/2014/main" id="{4D52F986-BF71-40B7-9F9F-AB50471A7272}"/>
              </a:ext>
            </a:extLst>
          </p:cNvPr>
          <p:cNvSpPr txBox="1"/>
          <p:nvPr/>
        </p:nvSpPr>
        <p:spPr>
          <a:xfrm>
            <a:off x="457200" y="2634305"/>
            <a:ext cx="977319" cy="369332"/>
          </a:xfrm>
          <a:prstGeom prst="rect">
            <a:avLst/>
          </a:prstGeom>
          <a:noFill/>
        </p:spPr>
        <p:txBody>
          <a:bodyPr wrap="none" rtlCol="0">
            <a:spAutoFit/>
          </a:bodyPr>
          <a:lstStyle/>
          <a:p>
            <a:r>
              <a:rPr lang="en-GB" dirty="0"/>
              <a:t>Societal:</a:t>
            </a:r>
          </a:p>
        </p:txBody>
      </p:sp>
      <p:sp>
        <p:nvSpPr>
          <p:cNvPr id="10" name="TextBox 9">
            <a:extLst>
              <a:ext uri="{FF2B5EF4-FFF2-40B4-BE49-F238E27FC236}">
                <a16:creationId xmlns:a16="http://schemas.microsoft.com/office/drawing/2014/main" id="{54834E47-49EB-13AA-4FE5-CD74FDA79D77}"/>
              </a:ext>
            </a:extLst>
          </p:cNvPr>
          <p:cNvSpPr txBox="1"/>
          <p:nvPr/>
        </p:nvSpPr>
        <p:spPr>
          <a:xfrm>
            <a:off x="4936273" y="749330"/>
            <a:ext cx="1461939" cy="369332"/>
          </a:xfrm>
          <a:prstGeom prst="rect">
            <a:avLst/>
          </a:prstGeom>
          <a:noFill/>
        </p:spPr>
        <p:txBody>
          <a:bodyPr wrap="none" rtlCol="0">
            <a:spAutoFit/>
          </a:bodyPr>
          <a:lstStyle/>
          <a:p>
            <a:r>
              <a:rPr lang="en-GB" dirty="0"/>
              <a:t>International:</a:t>
            </a:r>
          </a:p>
        </p:txBody>
      </p:sp>
    </p:spTree>
    <p:extLst>
      <p:ext uri="{BB962C8B-B14F-4D97-AF65-F5344CB8AC3E}">
        <p14:creationId xmlns:p14="http://schemas.microsoft.com/office/powerpoint/2010/main" val="707085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CC1B6-3F3A-87C8-7D92-B6DC9D7B5AF4}"/>
              </a:ext>
            </a:extLst>
          </p:cNvPr>
          <p:cNvSpPr>
            <a:spLocks noGrp="1"/>
          </p:cNvSpPr>
          <p:nvPr>
            <p:ph type="title"/>
          </p:nvPr>
        </p:nvSpPr>
        <p:spPr/>
        <p:txBody>
          <a:bodyPr/>
          <a:lstStyle/>
          <a:p>
            <a:r>
              <a:rPr lang="en-GB" dirty="0"/>
              <a:t>Formulary Status</a:t>
            </a:r>
          </a:p>
        </p:txBody>
      </p:sp>
      <p:sp>
        <p:nvSpPr>
          <p:cNvPr id="3" name="Content Placeholder 2">
            <a:extLst>
              <a:ext uri="{FF2B5EF4-FFF2-40B4-BE49-F238E27FC236}">
                <a16:creationId xmlns:a16="http://schemas.microsoft.com/office/drawing/2014/main" id="{9813F2B1-75A0-0BAB-8655-DF48255E1D93}"/>
              </a:ext>
            </a:extLst>
          </p:cNvPr>
          <p:cNvSpPr>
            <a:spLocks noGrp="1"/>
          </p:cNvSpPr>
          <p:nvPr>
            <p:ph idx="1"/>
          </p:nvPr>
        </p:nvSpPr>
        <p:spPr/>
        <p:txBody>
          <a:bodyPr/>
          <a:lstStyle/>
          <a:p>
            <a:endParaRPr lang="en-GB"/>
          </a:p>
        </p:txBody>
      </p:sp>
      <p:sp>
        <p:nvSpPr>
          <p:cNvPr id="4" name="Footer Placeholder 3">
            <a:extLst>
              <a:ext uri="{FF2B5EF4-FFF2-40B4-BE49-F238E27FC236}">
                <a16:creationId xmlns:a16="http://schemas.microsoft.com/office/drawing/2014/main" id="{DB2DE5F6-369D-112E-740F-108412F57866}"/>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15A3BDB4-9FE8-C9F0-9F0B-4AB9F1956D30}"/>
              </a:ext>
            </a:extLst>
          </p:cNvPr>
          <p:cNvSpPr>
            <a:spLocks noGrp="1"/>
          </p:cNvSpPr>
          <p:nvPr>
            <p:ph type="sldNum" sz="quarter" idx="12"/>
          </p:nvPr>
        </p:nvSpPr>
        <p:spPr/>
        <p:txBody>
          <a:bodyPr/>
          <a:lstStyle/>
          <a:p>
            <a:fld id="{D0C807B6-AD78-42F7-9BAE-AEE14D238FEF}" type="slidenum">
              <a:rPr lang="en-GB" smtClean="0"/>
              <a:t>12</a:t>
            </a:fld>
            <a:endParaRPr lang="en-GB"/>
          </a:p>
        </p:txBody>
      </p:sp>
    </p:spTree>
    <p:extLst>
      <p:ext uri="{BB962C8B-B14F-4D97-AF65-F5344CB8AC3E}">
        <p14:creationId xmlns:p14="http://schemas.microsoft.com/office/powerpoint/2010/main" val="1045925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PICO</a:t>
            </a:r>
          </a:p>
        </p:txBody>
      </p:sp>
      <p:sp>
        <p:nvSpPr>
          <p:cNvPr id="5" name="Footer Placeholder 4"/>
          <p:cNvSpPr>
            <a:spLocks noGrp="1"/>
          </p:cNvSpPr>
          <p:nvPr>
            <p:ph type="ftr" sz="quarter" idx="11"/>
          </p:nvPr>
        </p:nvSpPr>
        <p:spPr/>
        <p:txBody>
          <a:bodyPr/>
          <a:lstStyle/>
          <a:p>
            <a:r>
              <a:rPr lang="en-GB"/>
              <a:t>North Central London Joint Formulary Committee</a:t>
            </a:r>
          </a:p>
        </p:txBody>
      </p:sp>
      <p:sp>
        <p:nvSpPr>
          <p:cNvPr id="8" name="Slide Number Placeholder 7"/>
          <p:cNvSpPr>
            <a:spLocks noGrp="1"/>
          </p:cNvSpPr>
          <p:nvPr>
            <p:ph type="sldNum" sz="quarter" idx="12"/>
          </p:nvPr>
        </p:nvSpPr>
        <p:spPr/>
        <p:txBody>
          <a:bodyPr/>
          <a:lstStyle/>
          <a:p>
            <a:fld id="{D0C807B6-AD78-42F7-9BAE-AEE14D238FEF}" type="slidenum">
              <a:rPr lang="en-GB" smtClean="0"/>
              <a:t>13</a:t>
            </a:fld>
            <a:endParaRPr lang="en-GB"/>
          </a:p>
        </p:txBody>
      </p:sp>
      <p:graphicFrame>
        <p:nvGraphicFramePr>
          <p:cNvPr id="3" name="Table 3">
            <a:extLst>
              <a:ext uri="{FF2B5EF4-FFF2-40B4-BE49-F238E27FC236}">
                <a16:creationId xmlns:a16="http://schemas.microsoft.com/office/drawing/2014/main" id="{6D25D56B-19AF-4853-AD28-E2D978E9A55F}"/>
              </a:ext>
            </a:extLst>
          </p:cNvPr>
          <p:cNvGraphicFramePr>
            <a:graphicFrameLocks noGrp="1"/>
          </p:cNvGraphicFramePr>
          <p:nvPr>
            <p:extLst>
              <p:ext uri="{D42A27DB-BD31-4B8C-83A1-F6EECF244321}">
                <p14:modId xmlns:p14="http://schemas.microsoft.com/office/powerpoint/2010/main" val="3081802369"/>
              </p:ext>
            </p:extLst>
          </p:nvPr>
        </p:nvGraphicFramePr>
        <p:xfrm>
          <a:off x="457200" y="1153703"/>
          <a:ext cx="4656909" cy="2876185"/>
        </p:xfrm>
        <a:graphic>
          <a:graphicData uri="http://schemas.openxmlformats.org/drawingml/2006/table">
            <a:tbl>
              <a:tblPr firstRow="1" bandRow="1">
                <a:tableStyleId>{5C22544A-7EE6-4342-B048-85BDC9FD1C3A}</a:tableStyleId>
              </a:tblPr>
              <a:tblGrid>
                <a:gridCol w="1848394">
                  <a:extLst>
                    <a:ext uri="{9D8B030D-6E8A-4147-A177-3AD203B41FA5}">
                      <a16:colId xmlns:a16="http://schemas.microsoft.com/office/drawing/2014/main" val="1068880376"/>
                    </a:ext>
                  </a:extLst>
                </a:gridCol>
                <a:gridCol w="2808515">
                  <a:extLst>
                    <a:ext uri="{9D8B030D-6E8A-4147-A177-3AD203B41FA5}">
                      <a16:colId xmlns:a16="http://schemas.microsoft.com/office/drawing/2014/main" val="2085462697"/>
                    </a:ext>
                  </a:extLst>
                </a:gridCol>
              </a:tblGrid>
              <a:tr h="575237">
                <a:tc>
                  <a:txBody>
                    <a:bodyPr/>
                    <a:lstStyle/>
                    <a:p>
                      <a:endParaRPr lang="en-GB"/>
                    </a:p>
                  </a:txBody>
                  <a:tcPr/>
                </a:tc>
                <a:tc>
                  <a:txBody>
                    <a:bodyPr/>
                    <a:lstStyle/>
                    <a:p>
                      <a:r>
                        <a:rPr lang="en-GB"/>
                        <a:t>Desired</a:t>
                      </a:r>
                    </a:p>
                  </a:txBody>
                  <a:tcPr/>
                </a:tc>
                <a:extLst>
                  <a:ext uri="{0D108BD9-81ED-4DB2-BD59-A6C34878D82A}">
                    <a16:rowId xmlns:a16="http://schemas.microsoft.com/office/drawing/2014/main" val="3463838042"/>
                  </a:ext>
                </a:extLst>
              </a:tr>
              <a:tr h="575237">
                <a:tc>
                  <a:txBody>
                    <a:bodyPr/>
                    <a:lstStyle/>
                    <a:p>
                      <a:r>
                        <a:rPr lang="en-GB"/>
                        <a:t>Population</a:t>
                      </a:r>
                    </a:p>
                  </a:txBody>
                  <a:tcPr/>
                </a:tc>
                <a:tc>
                  <a:txBody>
                    <a:bodyPr/>
                    <a:lstStyle/>
                    <a:p>
                      <a:endParaRPr lang="en-GB"/>
                    </a:p>
                  </a:txBody>
                  <a:tcPr/>
                </a:tc>
                <a:extLst>
                  <a:ext uri="{0D108BD9-81ED-4DB2-BD59-A6C34878D82A}">
                    <a16:rowId xmlns:a16="http://schemas.microsoft.com/office/drawing/2014/main" val="1730542292"/>
                  </a:ext>
                </a:extLst>
              </a:tr>
              <a:tr h="575237">
                <a:tc>
                  <a:txBody>
                    <a:bodyPr/>
                    <a:lstStyle/>
                    <a:p>
                      <a:r>
                        <a:rPr lang="en-GB"/>
                        <a:t>Intervention</a:t>
                      </a:r>
                    </a:p>
                  </a:txBody>
                  <a:tcPr/>
                </a:tc>
                <a:tc>
                  <a:txBody>
                    <a:bodyPr/>
                    <a:lstStyle/>
                    <a:p>
                      <a:endParaRPr lang="en-GB"/>
                    </a:p>
                  </a:txBody>
                  <a:tcPr/>
                </a:tc>
                <a:extLst>
                  <a:ext uri="{0D108BD9-81ED-4DB2-BD59-A6C34878D82A}">
                    <a16:rowId xmlns:a16="http://schemas.microsoft.com/office/drawing/2014/main" val="2407642280"/>
                  </a:ext>
                </a:extLst>
              </a:tr>
              <a:tr h="575237">
                <a:tc>
                  <a:txBody>
                    <a:bodyPr/>
                    <a:lstStyle/>
                    <a:p>
                      <a:r>
                        <a:rPr lang="en-GB"/>
                        <a:t>Comparator</a:t>
                      </a:r>
                    </a:p>
                  </a:txBody>
                  <a:tcPr/>
                </a:tc>
                <a:tc>
                  <a:txBody>
                    <a:bodyPr/>
                    <a:lstStyle/>
                    <a:p>
                      <a:endParaRPr lang="en-GB"/>
                    </a:p>
                  </a:txBody>
                  <a:tcPr/>
                </a:tc>
                <a:extLst>
                  <a:ext uri="{0D108BD9-81ED-4DB2-BD59-A6C34878D82A}">
                    <a16:rowId xmlns:a16="http://schemas.microsoft.com/office/drawing/2014/main" val="1602534876"/>
                  </a:ext>
                </a:extLst>
              </a:tr>
              <a:tr h="575237">
                <a:tc>
                  <a:txBody>
                    <a:bodyPr/>
                    <a:lstStyle/>
                    <a:p>
                      <a:r>
                        <a:rPr lang="en-GB"/>
                        <a:t>Outcome</a:t>
                      </a:r>
                    </a:p>
                  </a:txBody>
                  <a:tcPr/>
                </a:tc>
                <a:tc>
                  <a:txBody>
                    <a:bodyPr/>
                    <a:lstStyle/>
                    <a:p>
                      <a:endParaRPr lang="en-GB"/>
                    </a:p>
                  </a:txBody>
                  <a:tcPr/>
                </a:tc>
                <a:extLst>
                  <a:ext uri="{0D108BD9-81ED-4DB2-BD59-A6C34878D82A}">
                    <a16:rowId xmlns:a16="http://schemas.microsoft.com/office/drawing/2014/main" val="2121527174"/>
                  </a:ext>
                </a:extLst>
              </a:tr>
            </a:tbl>
          </a:graphicData>
        </a:graphic>
      </p:graphicFrame>
    </p:spTree>
    <p:extLst>
      <p:ext uri="{BB962C8B-B14F-4D97-AF65-F5344CB8AC3E}">
        <p14:creationId xmlns:p14="http://schemas.microsoft.com/office/powerpoint/2010/main" val="1954229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PICO</a:t>
            </a:r>
          </a:p>
        </p:txBody>
      </p:sp>
      <p:sp>
        <p:nvSpPr>
          <p:cNvPr id="5" name="Footer Placeholder 4"/>
          <p:cNvSpPr>
            <a:spLocks noGrp="1"/>
          </p:cNvSpPr>
          <p:nvPr>
            <p:ph type="ftr" sz="quarter" idx="11"/>
          </p:nvPr>
        </p:nvSpPr>
        <p:spPr/>
        <p:txBody>
          <a:bodyPr/>
          <a:lstStyle/>
          <a:p>
            <a:r>
              <a:rPr lang="en-GB"/>
              <a:t>North Central London Joint Formulary Committee</a:t>
            </a:r>
          </a:p>
        </p:txBody>
      </p:sp>
      <p:sp>
        <p:nvSpPr>
          <p:cNvPr id="8" name="Slide Number Placeholder 7"/>
          <p:cNvSpPr>
            <a:spLocks noGrp="1"/>
          </p:cNvSpPr>
          <p:nvPr>
            <p:ph type="sldNum" sz="quarter" idx="12"/>
          </p:nvPr>
        </p:nvSpPr>
        <p:spPr/>
        <p:txBody>
          <a:bodyPr/>
          <a:lstStyle/>
          <a:p>
            <a:fld id="{D0C807B6-AD78-42F7-9BAE-AEE14D238FEF}" type="slidenum">
              <a:rPr lang="en-GB" smtClean="0"/>
              <a:t>14</a:t>
            </a:fld>
            <a:endParaRPr lang="en-GB"/>
          </a:p>
        </p:txBody>
      </p:sp>
      <p:graphicFrame>
        <p:nvGraphicFramePr>
          <p:cNvPr id="3" name="Table 3">
            <a:extLst>
              <a:ext uri="{FF2B5EF4-FFF2-40B4-BE49-F238E27FC236}">
                <a16:creationId xmlns:a16="http://schemas.microsoft.com/office/drawing/2014/main" id="{6D25D56B-19AF-4853-AD28-E2D978E9A55F}"/>
              </a:ext>
            </a:extLst>
          </p:cNvPr>
          <p:cNvGraphicFramePr>
            <a:graphicFrameLocks noGrp="1"/>
          </p:cNvGraphicFramePr>
          <p:nvPr/>
        </p:nvGraphicFramePr>
        <p:xfrm>
          <a:off x="457200" y="1153703"/>
          <a:ext cx="7680960" cy="2876185"/>
        </p:xfrm>
        <a:graphic>
          <a:graphicData uri="http://schemas.openxmlformats.org/drawingml/2006/table">
            <a:tbl>
              <a:tblPr firstRow="1" bandRow="1">
                <a:tableStyleId>{5C22544A-7EE6-4342-B048-85BDC9FD1C3A}</a:tableStyleId>
              </a:tblPr>
              <a:tblGrid>
                <a:gridCol w="1848394">
                  <a:extLst>
                    <a:ext uri="{9D8B030D-6E8A-4147-A177-3AD203B41FA5}">
                      <a16:colId xmlns:a16="http://schemas.microsoft.com/office/drawing/2014/main" val="1068880376"/>
                    </a:ext>
                  </a:extLst>
                </a:gridCol>
                <a:gridCol w="2808515">
                  <a:extLst>
                    <a:ext uri="{9D8B030D-6E8A-4147-A177-3AD203B41FA5}">
                      <a16:colId xmlns:a16="http://schemas.microsoft.com/office/drawing/2014/main" val="2085462697"/>
                    </a:ext>
                  </a:extLst>
                </a:gridCol>
                <a:gridCol w="3024051">
                  <a:extLst>
                    <a:ext uri="{9D8B030D-6E8A-4147-A177-3AD203B41FA5}">
                      <a16:colId xmlns:a16="http://schemas.microsoft.com/office/drawing/2014/main" val="1168645617"/>
                    </a:ext>
                  </a:extLst>
                </a:gridCol>
              </a:tblGrid>
              <a:tr h="575237">
                <a:tc>
                  <a:txBody>
                    <a:bodyPr/>
                    <a:lstStyle/>
                    <a:p>
                      <a:endParaRPr lang="en-GB"/>
                    </a:p>
                  </a:txBody>
                  <a:tcPr/>
                </a:tc>
                <a:tc>
                  <a:txBody>
                    <a:bodyPr/>
                    <a:lstStyle/>
                    <a:p>
                      <a:r>
                        <a:rPr lang="en-GB"/>
                        <a:t>Desired</a:t>
                      </a:r>
                    </a:p>
                  </a:txBody>
                  <a:tcPr/>
                </a:tc>
                <a:tc>
                  <a:txBody>
                    <a:bodyPr/>
                    <a:lstStyle/>
                    <a:p>
                      <a:r>
                        <a:rPr lang="en-GB"/>
                        <a:t>XXX trial</a:t>
                      </a:r>
                    </a:p>
                  </a:txBody>
                  <a:tcPr/>
                </a:tc>
                <a:extLst>
                  <a:ext uri="{0D108BD9-81ED-4DB2-BD59-A6C34878D82A}">
                    <a16:rowId xmlns:a16="http://schemas.microsoft.com/office/drawing/2014/main" val="3463838042"/>
                  </a:ext>
                </a:extLst>
              </a:tr>
              <a:tr h="575237">
                <a:tc>
                  <a:txBody>
                    <a:bodyPr/>
                    <a:lstStyle/>
                    <a:p>
                      <a:r>
                        <a:rPr lang="en-GB"/>
                        <a:t>Population</a:t>
                      </a:r>
                    </a:p>
                  </a:txBody>
                  <a:tcPr/>
                </a:tc>
                <a:tc>
                  <a:txBody>
                    <a:bodyPr/>
                    <a:lstStyle/>
                    <a:p>
                      <a:endParaRPr lang="en-GB"/>
                    </a:p>
                  </a:txBody>
                  <a:tcPr/>
                </a:tc>
                <a:tc>
                  <a:txBody>
                    <a:bodyPr/>
                    <a:lstStyle/>
                    <a:p>
                      <a:r>
                        <a:rPr lang="en-GB"/>
                        <a:t>✅❌</a:t>
                      </a:r>
                    </a:p>
                  </a:txBody>
                  <a:tcPr/>
                </a:tc>
                <a:extLst>
                  <a:ext uri="{0D108BD9-81ED-4DB2-BD59-A6C34878D82A}">
                    <a16:rowId xmlns:a16="http://schemas.microsoft.com/office/drawing/2014/main" val="1730542292"/>
                  </a:ext>
                </a:extLst>
              </a:tr>
              <a:tr h="575237">
                <a:tc>
                  <a:txBody>
                    <a:bodyPr/>
                    <a:lstStyle/>
                    <a:p>
                      <a:r>
                        <a:rPr lang="en-GB"/>
                        <a:t>Intervention</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407642280"/>
                  </a:ext>
                </a:extLst>
              </a:tr>
              <a:tr h="575237">
                <a:tc>
                  <a:txBody>
                    <a:bodyPr/>
                    <a:lstStyle/>
                    <a:p>
                      <a:r>
                        <a:rPr lang="en-GB"/>
                        <a:t>Comparator</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602534876"/>
                  </a:ext>
                </a:extLst>
              </a:tr>
              <a:tr h="575237">
                <a:tc>
                  <a:txBody>
                    <a:bodyPr/>
                    <a:lstStyle/>
                    <a:p>
                      <a:r>
                        <a:rPr lang="en-GB"/>
                        <a:t>Outcome</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121527174"/>
                  </a:ext>
                </a:extLst>
              </a:tr>
            </a:tbl>
          </a:graphicData>
        </a:graphic>
      </p:graphicFrame>
    </p:spTree>
    <p:extLst>
      <p:ext uri="{BB962C8B-B14F-4D97-AF65-F5344CB8AC3E}">
        <p14:creationId xmlns:p14="http://schemas.microsoft.com/office/powerpoint/2010/main" val="332891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921"/>
            <a:ext cx="8229600" cy="857250"/>
          </a:xfrm>
        </p:spPr>
        <p:txBody>
          <a:bodyPr/>
          <a:lstStyle/>
          <a:p>
            <a:r>
              <a:rPr lang="en-GB" dirty="0"/>
              <a:t>Efficacy – Name of trial/Author name (Year; n=)</a:t>
            </a:r>
          </a:p>
        </p:txBody>
      </p:sp>
      <p:graphicFrame>
        <p:nvGraphicFramePr>
          <p:cNvPr id="4" name="Table 6">
            <a:extLst>
              <a:ext uri="{FF2B5EF4-FFF2-40B4-BE49-F238E27FC236}">
                <a16:creationId xmlns:a16="http://schemas.microsoft.com/office/drawing/2014/main" id="{12791528-3444-4A4A-B4BB-E5E9DB75F295}"/>
              </a:ext>
            </a:extLst>
          </p:cNvPr>
          <p:cNvGraphicFramePr>
            <a:graphicFrameLocks noGrp="1"/>
          </p:cNvGraphicFramePr>
          <p:nvPr>
            <p:extLst>
              <p:ext uri="{D42A27DB-BD31-4B8C-83A1-F6EECF244321}">
                <p14:modId xmlns:p14="http://schemas.microsoft.com/office/powerpoint/2010/main" val="3207677244"/>
              </p:ext>
            </p:extLst>
          </p:nvPr>
        </p:nvGraphicFramePr>
        <p:xfrm>
          <a:off x="233480" y="893104"/>
          <a:ext cx="8677040" cy="3779889"/>
        </p:xfrm>
        <a:graphic>
          <a:graphicData uri="http://schemas.openxmlformats.org/drawingml/2006/table">
            <a:tbl>
              <a:tblPr>
                <a:effectLst/>
                <a:tableStyleId>{5C22544A-7EE6-4342-B048-85BDC9FD1C3A}</a:tableStyleId>
              </a:tblPr>
              <a:tblGrid>
                <a:gridCol w="2205288">
                  <a:extLst>
                    <a:ext uri="{9D8B030D-6E8A-4147-A177-3AD203B41FA5}">
                      <a16:colId xmlns:a16="http://schemas.microsoft.com/office/drawing/2014/main" val="2628149025"/>
                    </a:ext>
                  </a:extLst>
                </a:gridCol>
                <a:gridCol w="2241526">
                  <a:extLst>
                    <a:ext uri="{9D8B030D-6E8A-4147-A177-3AD203B41FA5}">
                      <a16:colId xmlns:a16="http://schemas.microsoft.com/office/drawing/2014/main" val="1486738816"/>
                    </a:ext>
                  </a:extLst>
                </a:gridCol>
                <a:gridCol w="2284217">
                  <a:extLst>
                    <a:ext uri="{9D8B030D-6E8A-4147-A177-3AD203B41FA5}">
                      <a16:colId xmlns:a16="http://schemas.microsoft.com/office/drawing/2014/main" val="3618248049"/>
                    </a:ext>
                  </a:extLst>
                </a:gridCol>
                <a:gridCol w="212322">
                  <a:extLst>
                    <a:ext uri="{9D8B030D-6E8A-4147-A177-3AD203B41FA5}">
                      <a16:colId xmlns:a16="http://schemas.microsoft.com/office/drawing/2014/main" val="700752811"/>
                    </a:ext>
                  </a:extLst>
                </a:gridCol>
                <a:gridCol w="1733687">
                  <a:extLst>
                    <a:ext uri="{9D8B030D-6E8A-4147-A177-3AD203B41FA5}">
                      <a16:colId xmlns:a16="http://schemas.microsoft.com/office/drawing/2014/main" val="3113803994"/>
                    </a:ext>
                  </a:extLst>
                </a:gridCol>
              </a:tblGrid>
              <a:tr h="338793">
                <a:tc gridSpan="3">
                  <a:txBody>
                    <a:bodyPr/>
                    <a:lstStyle/>
                    <a:p>
                      <a:pPr algn="l"/>
                      <a:r>
                        <a:rPr lang="en-GB" sz="1200" b="0" cap="none" baseline="0" dirty="0">
                          <a:solidFill>
                            <a:schemeClr val="tx1"/>
                          </a:solidFill>
                          <a:latin typeface="Calibri" panose="020F0502020204030204" pitchFamily="34" charset="0"/>
                          <a:cs typeface="Calibri" panose="020F0502020204030204" pitchFamily="34" charset="0"/>
                        </a:rPr>
                        <a:t>&lt;Insert trial characteristics here e.g. phase 3, double-blind, RCT&gt;</a:t>
                      </a:r>
                    </a:p>
                  </a:txBody>
                  <a:tcPr marL="93461" marR="93461" marT="46730" marB="4673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hMerge="1">
                  <a:txBody>
                    <a:bodyPr/>
                    <a:lstStyle/>
                    <a:p>
                      <a:endParaRPr lang="en-GB"/>
                    </a:p>
                  </a:txBody>
                  <a:tcPr/>
                </a:tc>
                <a:tc rowSpan="9">
                  <a:txBody>
                    <a:bodyPr/>
                    <a:lstStyle/>
                    <a:p>
                      <a:endParaRPr lang="en-GB" sz="1400" b="0" cap="none" baseline="0">
                        <a:ln>
                          <a:noFill/>
                        </a:ln>
                        <a:solidFill>
                          <a:schemeClr val="tx1"/>
                        </a:solidFill>
                        <a:latin typeface="Calibri" panose="020F0502020204030204" pitchFamily="34" charset="0"/>
                        <a:cs typeface="Calibri" panose="020F0502020204030204" pitchFamily="34" charset="0"/>
                      </a:endParaRPr>
                    </a:p>
                  </a:txBody>
                  <a:tcPr marL="93461" marR="93461" marT="46730" marB="4673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9">
                  <a:txBody>
                    <a:bodyPr/>
                    <a:lstStyle/>
                    <a:p>
                      <a:r>
                        <a:rPr lang="en-GB" sz="1400" b="1" cap="none" baseline="0">
                          <a:ln>
                            <a:noFill/>
                          </a:ln>
                          <a:solidFill>
                            <a:schemeClr val="tx1"/>
                          </a:solidFill>
                          <a:latin typeface="Calibri" panose="020F0502020204030204" pitchFamily="34" charset="0"/>
                          <a:cs typeface="Calibri" panose="020F0502020204030204" pitchFamily="34" charset="0"/>
                        </a:rPr>
                        <a:t>Strengths</a:t>
                      </a:r>
                    </a:p>
                    <a:p>
                      <a:pPr marL="285750" indent="-285750">
                        <a:buFont typeface="Arial" panose="020B0604020202020204" pitchFamily="34" charset="0"/>
                        <a:buChar char="•"/>
                      </a:pPr>
                      <a:r>
                        <a:rPr lang="en-GB" sz="1400" b="0" cap="none" baseline="0">
                          <a:ln>
                            <a:noFill/>
                          </a:ln>
                          <a:solidFill>
                            <a:schemeClr val="tx1"/>
                          </a:solidFill>
                          <a:latin typeface="Calibri" panose="020F0502020204030204" pitchFamily="34" charset="0"/>
                          <a:cs typeface="Calibri" panose="020F0502020204030204" pitchFamily="34" charset="0"/>
                        </a:rPr>
                        <a:t>XXX</a:t>
                      </a:r>
                    </a:p>
                    <a:p>
                      <a:pPr marL="0" indent="0">
                        <a:buFont typeface="Arial" panose="020B0604020202020204" pitchFamily="34" charset="0"/>
                        <a:buNone/>
                      </a:pPr>
                      <a:endParaRPr lang="en-GB" sz="1400" b="0" cap="none" baseline="0">
                        <a:ln>
                          <a:noFill/>
                        </a:ln>
                        <a:solidFill>
                          <a:schemeClr val="tx1"/>
                        </a:solidFill>
                        <a:latin typeface="Calibri" panose="020F0502020204030204" pitchFamily="34" charset="0"/>
                        <a:cs typeface="Calibri" panose="020F0502020204030204" pitchFamily="34" charset="0"/>
                      </a:endParaRPr>
                    </a:p>
                    <a:p>
                      <a:pPr marL="0" indent="0">
                        <a:buFont typeface="Arial" panose="020B0604020202020204" pitchFamily="34" charset="0"/>
                        <a:buNone/>
                      </a:pPr>
                      <a:endParaRPr lang="en-GB" sz="1400" b="0" cap="none" baseline="0">
                        <a:ln>
                          <a:noFill/>
                        </a:ln>
                        <a:solidFill>
                          <a:schemeClr val="tx1"/>
                        </a:solidFill>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cap="none" baseline="0">
                          <a:solidFill>
                            <a:schemeClr val="tx1"/>
                          </a:solidFill>
                          <a:latin typeface="Calibri" panose="020F0502020204030204" pitchFamily="34" charset="0"/>
                          <a:cs typeface="Calibri" panose="020F0502020204030204" pitchFamily="34" charset="0"/>
                        </a:rPr>
                        <a:t>Limitations</a:t>
                      </a:r>
                    </a:p>
                    <a:p>
                      <a:pPr marL="285750" indent="-285750">
                        <a:buFont typeface="Arial" panose="020B0604020202020204" pitchFamily="34" charset="0"/>
                        <a:buChar char="•"/>
                      </a:pPr>
                      <a:r>
                        <a:rPr lang="en-GB" sz="1400" b="0" cap="none" baseline="0">
                          <a:ln>
                            <a:noFill/>
                          </a:ln>
                          <a:solidFill>
                            <a:schemeClr val="tx1"/>
                          </a:solidFill>
                          <a:latin typeface="Calibri" panose="020F0502020204030204" pitchFamily="34" charset="0"/>
                          <a:cs typeface="Calibri" panose="020F0502020204030204" pitchFamily="34" charset="0"/>
                        </a:rPr>
                        <a:t>XXX</a:t>
                      </a:r>
                    </a:p>
                    <a:p>
                      <a:endParaRPr lang="en-GB" sz="1400" b="0" cap="none" baseline="0">
                        <a:ln>
                          <a:noFill/>
                        </a:ln>
                        <a:solidFill>
                          <a:schemeClr val="tx1"/>
                        </a:solidFill>
                        <a:latin typeface="Calibri" panose="020F0502020204030204" pitchFamily="34" charset="0"/>
                        <a:cs typeface="Calibri" panose="020F0502020204030204" pitchFamily="34" charset="0"/>
                      </a:endParaRPr>
                    </a:p>
                  </a:txBody>
                  <a:tcPr marL="93461" marR="93461" marT="46730" marB="4673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5558083"/>
                  </a:ext>
                </a:extLst>
              </a:tr>
              <a:tr h="638375">
                <a:tc>
                  <a:txBody>
                    <a:bodyPr/>
                    <a:lstStyle/>
                    <a:p>
                      <a:r>
                        <a:rPr lang="en-GB" sz="1400" kern="1200" cap="none" baseline="0" dirty="0">
                          <a:solidFill>
                            <a:schemeClr val="tx1"/>
                          </a:solidFill>
                          <a:latin typeface="Calibri" panose="020F0502020204030204" pitchFamily="34" charset="0"/>
                          <a:ea typeface="+mn-ea"/>
                          <a:cs typeface="Calibri" panose="020F0502020204030204" pitchFamily="34" charset="0"/>
                        </a:rPr>
                        <a:t>&lt;N=number&gt; patients</a:t>
                      </a:r>
                    </a:p>
                    <a:p>
                      <a:r>
                        <a:rPr lang="en-GB" sz="1200" cap="none" baseline="0" dirty="0">
                          <a:solidFill>
                            <a:schemeClr val="tx1"/>
                          </a:solidFill>
                          <a:latin typeface="Calibri" panose="020F0502020204030204" pitchFamily="34" charset="0"/>
                          <a:cs typeface="Calibri" panose="020F0502020204030204" pitchFamily="34" charset="0"/>
                        </a:rPr>
                        <a:t>with &lt;included population&gt;</a:t>
                      </a:r>
                    </a:p>
                  </a:txBody>
                  <a:tcPr marL="84584" marR="84584" marT="42291" marB="42291">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600" cap="none" baseline="0">
                          <a:solidFill>
                            <a:schemeClr val="tx1"/>
                          </a:solidFill>
                          <a:latin typeface="Calibri" panose="020F0502020204030204" pitchFamily="34" charset="0"/>
                          <a:cs typeface="Calibri" panose="020F0502020204030204" pitchFamily="34" charset="0"/>
                        </a:rPr>
                        <a:t>&lt;Arm 1&gt;</a:t>
                      </a:r>
                    </a:p>
                    <a:p>
                      <a:endParaRPr lang="en-GB" sz="1400" cap="none" baseline="0">
                        <a:solidFill>
                          <a:schemeClr val="tx1"/>
                        </a:solidFill>
                        <a:latin typeface="Calibri" panose="020F0502020204030204" pitchFamily="34" charset="0"/>
                        <a:cs typeface="Calibri" panose="020F0502020204030204" pitchFamily="34" charset="0"/>
                      </a:endParaRPr>
                    </a:p>
                    <a:p>
                      <a:r>
                        <a:rPr lang="en-GB" sz="1200" cap="none" baseline="0">
                          <a:solidFill>
                            <a:schemeClr val="tx1"/>
                          </a:solidFill>
                          <a:latin typeface="Calibri" panose="020F0502020204030204" pitchFamily="34" charset="0"/>
                          <a:cs typeface="Calibri" panose="020F0502020204030204" pitchFamily="34" charset="0"/>
                        </a:rPr>
                        <a:t>n=xxx</a:t>
                      </a:r>
                    </a:p>
                  </a:txBody>
                  <a:tcPr marL="84584" marR="84584" marT="42291" marB="42291">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sz="1600" cap="none" baseline="0">
                          <a:solidFill>
                            <a:schemeClr val="tx1"/>
                          </a:solidFill>
                          <a:latin typeface="Calibri" panose="020F0502020204030204" pitchFamily="34" charset="0"/>
                          <a:cs typeface="Calibri" panose="020F0502020204030204" pitchFamily="34" charset="0"/>
                        </a:rPr>
                        <a:t>&lt;Arm 2&gt;</a:t>
                      </a:r>
                    </a:p>
                    <a:p>
                      <a:endParaRPr lang="en-GB" sz="1400" cap="none" baseline="0">
                        <a:solidFill>
                          <a:schemeClr val="tx1"/>
                        </a:solidFill>
                        <a:latin typeface="Calibri" panose="020F0502020204030204" pitchFamily="34" charset="0"/>
                        <a:cs typeface="Calibri" panose="020F0502020204030204" pitchFamily="34" charset="0"/>
                      </a:endParaRPr>
                    </a:p>
                    <a:p>
                      <a:r>
                        <a:rPr lang="en-GB" sz="1200" cap="none" baseline="0">
                          <a:solidFill>
                            <a:schemeClr val="tx1"/>
                          </a:solidFill>
                          <a:latin typeface="Calibri" panose="020F0502020204030204" pitchFamily="34" charset="0"/>
                          <a:cs typeface="Calibri" panose="020F0502020204030204" pitchFamily="34" charset="0"/>
                        </a:rPr>
                        <a:t>n=xxx</a:t>
                      </a:r>
                    </a:p>
                  </a:txBody>
                  <a:tcPr marL="84584" marR="84584" marT="42291" marB="42291">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vMerge="1">
                  <a:txBody>
                    <a:bodyPr/>
                    <a:lstStyle/>
                    <a:p>
                      <a:endParaRPr lang="en-GB"/>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vMerge="1">
                  <a:txBody>
                    <a:bodyPr/>
                    <a:lstStyle/>
                    <a:p>
                      <a:endParaRPr lang="en-GB"/>
                    </a:p>
                  </a:txBody>
                  <a:tcPr/>
                </a:tc>
                <a:extLst>
                  <a:ext uri="{0D108BD9-81ED-4DB2-BD59-A6C34878D82A}">
                    <a16:rowId xmlns:a16="http://schemas.microsoft.com/office/drawing/2014/main" val="306814654"/>
                  </a:ext>
                </a:extLst>
              </a:tr>
              <a:tr h="284007">
                <a:tc rowSpan="2">
                  <a:txBody>
                    <a:bodyPr/>
                    <a:lstStyle/>
                    <a:p>
                      <a:pPr algn="l"/>
                      <a:r>
                        <a:rPr lang="en-GB" sz="1400" b="1" cap="none" baseline="0">
                          <a:solidFill>
                            <a:schemeClr val="tx1"/>
                          </a:solidFill>
                          <a:latin typeface="Calibri" panose="020F0502020204030204" pitchFamily="34" charset="0"/>
                          <a:cs typeface="Calibri" panose="020F0502020204030204" pitchFamily="34" charset="0"/>
                        </a:rPr>
                        <a:t>Primary Outcome: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cap="none" baseline="0">
                          <a:solidFill>
                            <a:schemeClr val="tx1"/>
                          </a:solidFill>
                          <a:latin typeface="Calibri" panose="020F0502020204030204" pitchFamily="34" charset="0"/>
                          <a:cs typeface="Calibri" panose="020F0502020204030204" pitchFamily="34" charset="0"/>
                        </a:rPr>
                        <a:t>&lt;Enter here&gt;</a:t>
                      </a:r>
                    </a:p>
                  </a:txBody>
                  <a:tcPr marL="93461" marR="93461" marT="46730" marB="4673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r>
                        <a:rPr lang="en-GB" sz="1200" b="1" cap="none" baseline="0">
                          <a:solidFill>
                            <a:schemeClr val="tx1"/>
                          </a:solidFill>
                          <a:latin typeface="Calibri" panose="020F0502020204030204" pitchFamily="34" charset="0"/>
                          <a:cs typeface="Calibri" panose="020F0502020204030204" pitchFamily="34" charset="0"/>
                        </a:rPr>
                        <a:t>XX</a:t>
                      </a:r>
                    </a:p>
                  </a:txBody>
                  <a:tcPr marL="84584" marR="84584" marT="42291" marB="42291">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sz="1200" b="1" cap="none" baseline="0">
                          <a:solidFill>
                            <a:schemeClr val="tx1"/>
                          </a:solidFill>
                          <a:latin typeface="Calibri" panose="020F0502020204030204" pitchFamily="34" charset="0"/>
                          <a:cs typeface="Calibri" panose="020F0502020204030204" pitchFamily="34" charset="0"/>
                        </a:rPr>
                        <a:t>XX</a:t>
                      </a:r>
                    </a:p>
                  </a:txBody>
                  <a:tcPr marL="84584" marR="84584" marT="42291" marB="42291">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vMerge="1">
                  <a:txBody>
                    <a:bodyPr/>
                    <a:lstStyle/>
                    <a:p>
                      <a:endParaRPr lang="en-GB"/>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vMerge="1">
                  <a:txBody>
                    <a:bodyPr/>
                    <a:lstStyle/>
                    <a:p>
                      <a:endParaRPr lang="en-GB"/>
                    </a:p>
                  </a:txBody>
                  <a:tcPr/>
                </a:tc>
                <a:extLst>
                  <a:ext uri="{0D108BD9-81ED-4DB2-BD59-A6C34878D82A}">
                    <a16:rowId xmlns:a16="http://schemas.microsoft.com/office/drawing/2014/main" val="799398214"/>
                  </a:ext>
                </a:extLst>
              </a:tr>
              <a:tr h="330025">
                <a:tc vMerge="1">
                  <a:txBody>
                    <a:bodyPr/>
                    <a:lstStyle/>
                    <a:p>
                      <a:endParaRPr lang="en-GB"/>
                    </a:p>
                  </a:txBody>
                  <a:tcPr>
                    <a:lnT w="3175" cap="flat" cmpd="sng" algn="ctr">
                      <a:solidFill>
                        <a:schemeClr val="bg1"/>
                      </a:solidFill>
                      <a:prstDash val="solid"/>
                      <a:round/>
                      <a:headEnd type="none" w="med" len="med"/>
                      <a:tailEnd type="none" w="med" len="med"/>
                    </a:lnT>
                  </a:tcPr>
                </a:tc>
                <a:tc gridSpan="2">
                  <a:txBody>
                    <a:bodyPr/>
                    <a:lstStyle/>
                    <a:p>
                      <a:pPr algn="ctr"/>
                      <a:r>
                        <a:rPr lang="en-GB" sz="1400" b="1" cap="none" baseline="0">
                          <a:solidFill>
                            <a:schemeClr val="tx1"/>
                          </a:solidFill>
                          <a:latin typeface="Calibri" panose="020F0502020204030204" pitchFamily="34" charset="0"/>
                          <a:cs typeface="Calibri" panose="020F0502020204030204" pitchFamily="34" charset="0"/>
                        </a:rPr>
                        <a:t>&lt;RR/OR/HR = XXX [95% CI =/p= ]</a:t>
                      </a:r>
                    </a:p>
                  </a:txBody>
                  <a:tcPr marL="93461" marR="93461" marT="46730" marB="4673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50000">
                          <a:schemeClr val="bg1"/>
                        </a:gs>
                        <a:gs pos="0">
                          <a:schemeClr val="accent6">
                            <a:lumMod val="20000"/>
                            <a:lumOff val="80000"/>
                          </a:schemeClr>
                        </a:gs>
                        <a:gs pos="100000">
                          <a:schemeClr val="accent1">
                            <a:lumMod val="40000"/>
                            <a:lumOff val="60000"/>
                          </a:schemeClr>
                        </a:gs>
                      </a:gsLst>
                      <a:lin ang="0" scaled="0"/>
                      <a:tileRect/>
                    </a:gradFill>
                  </a:tcPr>
                </a:tc>
                <a:tc hMerge="1">
                  <a:txBody>
                    <a:bodyPr/>
                    <a:lstStyle/>
                    <a:p>
                      <a:endParaRPr lang="en-GB"/>
                    </a:p>
                  </a:txBody>
                  <a:tcPr/>
                </a:tc>
                <a:tc vMerge="1">
                  <a:txBody>
                    <a:bodyPr/>
                    <a:lstStyle/>
                    <a:p>
                      <a:pPr marL="285750" indent="-285750">
                        <a:buFont typeface="Arial" panose="020B0604020202020204" pitchFamily="34" charset="0"/>
                        <a:buChar char="•"/>
                      </a:pPr>
                      <a:endParaRPr lang="en-GB" sz="1400" b="1" cap="none" baseline="0">
                        <a:solidFill>
                          <a:schemeClr val="tx1"/>
                        </a:solidFill>
                        <a:latin typeface="Calibri" panose="020F0502020204030204" pitchFamily="34" charset="0"/>
                        <a:cs typeface="Calibri" panose="020F0502020204030204" pitchFamily="34" charset="0"/>
                      </a:endParaRPr>
                    </a:p>
                  </a:txBody>
                  <a:tcPr marL="93461" marR="93461" marT="46730" marB="4673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extLst>
                  <a:ext uri="{0D108BD9-81ED-4DB2-BD59-A6C34878D82A}">
                    <a16:rowId xmlns:a16="http://schemas.microsoft.com/office/drawing/2014/main" val="2281527295"/>
                  </a:ext>
                </a:extLst>
              </a:tr>
              <a:tr h="25304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cap="none" baseline="0">
                          <a:solidFill>
                            <a:schemeClr val="tx1"/>
                          </a:solidFill>
                          <a:latin typeface="Calibri" panose="020F0502020204030204" pitchFamily="34" charset="0"/>
                          <a:ea typeface="+mn-ea"/>
                          <a:cs typeface="Calibri" panose="020F0502020204030204" pitchFamily="34" charset="0"/>
                        </a:rPr>
                        <a:t>Secondary Outcome: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cap="none" baseline="0">
                          <a:solidFill>
                            <a:schemeClr val="tx1"/>
                          </a:solidFill>
                          <a:latin typeface="Calibri" panose="020F0502020204030204" pitchFamily="34" charset="0"/>
                          <a:ea typeface="+mn-ea"/>
                          <a:cs typeface="Calibri" panose="020F0502020204030204" pitchFamily="34" charset="0"/>
                        </a:rPr>
                        <a:t>&lt;Enter here&gt;</a:t>
                      </a:r>
                    </a:p>
                  </a:txBody>
                  <a:tcPr marL="93461" marR="93461" marT="46730" marB="4673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endParaRPr lang="en-GB" sz="1200" cap="none" baseline="0">
                        <a:solidFill>
                          <a:schemeClr val="tx1"/>
                        </a:solidFill>
                        <a:latin typeface="Calibri" panose="020F0502020204030204" pitchFamily="34" charset="0"/>
                        <a:cs typeface="Calibri" panose="020F0502020204030204" pitchFamily="34" charset="0"/>
                      </a:endParaRPr>
                    </a:p>
                  </a:txBody>
                  <a:tcPr marL="84584" marR="84584" marT="42291" marB="42291">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en-GB" sz="1200" cap="none" baseline="0">
                        <a:solidFill>
                          <a:schemeClr val="tx1"/>
                        </a:solidFill>
                        <a:latin typeface="Calibri" panose="020F0502020204030204" pitchFamily="34" charset="0"/>
                        <a:cs typeface="Calibri" panose="020F0502020204030204" pitchFamily="34" charset="0"/>
                      </a:endParaRPr>
                    </a:p>
                  </a:txBody>
                  <a:tcPr marL="84584" marR="84584" marT="42291" marB="42291">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vMerge="1">
                  <a:txBody>
                    <a:bodyPr/>
                    <a:lstStyle/>
                    <a:p>
                      <a:endParaRPr lang="en-GB"/>
                    </a:p>
                  </a:txBody>
                  <a:tcPr>
                    <a:lnL w="38100" cap="flat" cmpd="sng" algn="ctr">
                      <a:solidFill>
                        <a:schemeClr val="bg1"/>
                      </a:solidFill>
                      <a:prstDash val="solid"/>
                      <a:round/>
                      <a:headEnd type="none" w="med" len="med"/>
                      <a:tailEnd type="none" w="med" len="med"/>
                    </a:lnL>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vMerge="1">
                  <a:txBody>
                    <a:bodyPr/>
                    <a:lstStyle/>
                    <a:p>
                      <a:endParaRPr lang="en-GB"/>
                    </a:p>
                  </a:txBody>
                  <a:tcPr/>
                </a:tc>
                <a:extLst>
                  <a:ext uri="{0D108BD9-81ED-4DB2-BD59-A6C34878D82A}">
                    <a16:rowId xmlns:a16="http://schemas.microsoft.com/office/drawing/2014/main" val="2794726684"/>
                  </a:ext>
                </a:extLst>
              </a:tr>
              <a:tr h="362900">
                <a:tc v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kern="1200" cap="none" baseline="0">
                          <a:solidFill>
                            <a:schemeClr val="tx1"/>
                          </a:solidFill>
                          <a:latin typeface="Calibri" panose="020F0502020204030204" pitchFamily="34" charset="0"/>
                          <a:ea typeface="+mn-ea"/>
                          <a:cs typeface="Calibri" panose="020F0502020204030204" pitchFamily="34" charset="0"/>
                        </a:rPr>
                        <a:t>&lt;RR/OR/HR = XXX [95% CI =/p= ]</a:t>
                      </a:r>
                    </a:p>
                  </a:txBody>
                  <a:tcPr marL="93461" marR="93461" marT="46730" marB="4673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lumMod val="85000"/>
                          <a:lumOff val="15000"/>
                        </a:schemeClr>
                      </a:solidFill>
                      <a:prstDash val="solid"/>
                      <a:round/>
                      <a:headEnd type="none" w="med" len="med"/>
                      <a:tailEnd type="none" w="med" len="med"/>
                    </a:lnB>
                    <a:lnTlToBr w="12700" cmpd="sng">
                      <a:noFill/>
                      <a:prstDash val="solid"/>
                    </a:lnTlToBr>
                    <a:lnBlToTr w="12700" cmpd="sng">
                      <a:noFill/>
                      <a:prstDash val="solid"/>
                    </a:lnBlToTr>
                    <a:gradFill>
                      <a:gsLst>
                        <a:gs pos="50000">
                          <a:schemeClr val="bg1"/>
                        </a:gs>
                        <a:gs pos="0">
                          <a:schemeClr val="accent6">
                            <a:lumMod val="20000"/>
                            <a:lumOff val="80000"/>
                          </a:schemeClr>
                        </a:gs>
                        <a:gs pos="100000">
                          <a:schemeClr val="accent1">
                            <a:lumMod val="40000"/>
                            <a:lumOff val="60000"/>
                          </a:schemeClr>
                        </a:gs>
                      </a:gsLst>
                      <a:lin ang="0" scaled="0"/>
                    </a:gradFill>
                  </a:tcPr>
                </a:tc>
                <a:tc hMerge="1">
                  <a:txBody>
                    <a:bodyPr/>
                    <a:lstStyle/>
                    <a:p>
                      <a:endParaRPr lang="en-GB"/>
                    </a:p>
                  </a:txBody>
                  <a:tcPr/>
                </a:tc>
                <a:tc vMerge="1">
                  <a:txBody>
                    <a:bodyPr/>
                    <a:lstStyle/>
                    <a:p>
                      <a:endParaRPr lang="en-GB"/>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vMerge="1">
                  <a:txBody>
                    <a:bodyPr/>
                    <a:lstStyle/>
                    <a:p>
                      <a:endParaRPr lang="en-GB"/>
                    </a:p>
                  </a:txBody>
                  <a:tcPr/>
                </a:tc>
                <a:extLst>
                  <a:ext uri="{0D108BD9-81ED-4DB2-BD59-A6C34878D82A}">
                    <a16:rowId xmlns:a16="http://schemas.microsoft.com/office/drawing/2014/main" val="3546468746"/>
                  </a:ext>
                </a:extLst>
              </a:tr>
              <a:tr h="36290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cap="none" baseline="0">
                          <a:solidFill>
                            <a:schemeClr val="tx1"/>
                          </a:solidFill>
                          <a:latin typeface="Calibri" panose="020F0502020204030204" pitchFamily="34" charset="0"/>
                          <a:ea typeface="+mn-ea"/>
                          <a:cs typeface="Calibri" panose="020F0502020204030204" pitchFamily="34" charset="0"/>
                        </a:rPr>
                        <a:t>Secondary Outcome: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cap="none" baseline="0">
                          <a:solidFill>
                            <a:schemeClr val="tx1"/>
                          </a:solidFill>
                          <a:latin typeface="Calibri" panose="020F0502020204030204" pitchFamily="34" charset="0"/>
                          <a:ea typeface="+mn-ea"/>
                          <a:cs typeface="Calibri" panose="020F0502020204030204" pitchFamily="34" charset="0"/>
                        </a:rPr>
                        <a:t>&lt;Enter here&gt;</a:t>
                      </a:r>
                    </a:p>
                  </a:txBody>
                  <a:tcPr marL="93461" marR="93461" marT="46730" marB="4673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algn="ctr" defTabSz="914400" rtl="0" eaLnBrk="1" latinLnBrk="0" hangingPunct="1"/>
                      <a:endParaRPr lang="en-GB" sz="1200" kern="1200" cap="none" baseline="0">
                        <a:solidFill>
                          <a:schemeClr val="tx1"/>
                        </a:solidFill>
                        <a:latin typeface="Calibri" panose="020F0502020204030204" pitchFamily="34" charset="0"/>
                        <a:ea typeface="+mn-ea"/>
                        <a:cs typeface="Calibri" panose="020F0502020204030204" pitchFamily="34" charset="0"/>
                      </a:endParaRPr>
                    </a:p>
                  </a:txBody>
                  <a:tcPr marL="84584" marR="84584" marT="42291" marB="42291">
                    <a:lnL w="9525" cap="flat" cmpd="sng" algn="ctr">
                      <a:solidFill>
                        <a:schemeClr val="tx1"/>
                      </a:solidFill>
                      <a:prstDash val="solid"/>
                      <a:round/>
                      <a:headEnd type="none" w="med" len="med"/>
                      <a:tailEnd type="none" w="med" len="med"/>
                    </a:lnL>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85000"/>
                          <a:lumOff val="15000"/>
                        </a:schemeClr>
                      </a:solidFill>
                      <a:prstDash val="solid"/>
                      <a:round/>
                      <a:headEnd type="none" w="med" len="med"/>
                      <a:tailEnd type="none" w="med" len="med"/>
                    </a:lnT>
                    <a:lnB w="12700" cap="flat" cmpd="sng" algn="ctr">
                      <a:solidFill>
                        <a:schemeClr val="tx1">
                          <a:lumMod val="85000"/>
                          <a:lumOff val="1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algn="ctr" defTabSz="914400" rtl="0" eaLnBrk="1" latinLnBrk="0" hangingPunct="1"/>
                      <a:endParaRPr lang="en-GB" sz="1200" kern="1200" cap="none" baseline="0">
                        <a:solidFill>
                          <a:schemeClr val="tx1"/>
                        </a:solidFill>
                        <a:latin typeface="Calibri" panose="020F0502020204030204" pitchFamily="34" charset="0"/>
                        <a:ea typeface="+mn-ea"/>
                        <a:cs typeface="Calibri" panose="020F0502020204030204" pitchFamily="34" charset="0"/>
                      </a:endParaRPr>
                    </a:p>
                  </a:txBody>
                  <a:tcPr marL="84584" marR="84584" marT="42291" marB="42291">
                    <a:lnL w="12700" cap="flat" cmpd="sng" algn="ctr">
                      <a:solidFill>
                        <a:schemeClr val="tx1">
                          <a:lumMod val="85000"/>
                          <a:lumOff val="1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85000"/>
                          <a:lumOff val="15000"/>
                        </a:schemeClr>
                      </a:solidFill>
                      <a:prstDash val="solid"/>
                      <a:round/>
                      <a:headEnd type="none" w="med" len="med"/>
                      <a:tailEnd type="none" w="med" len="med"/>
                    </a:lnT>
                    <a:lnB w="12700" cap="flat" cmpd="sng" algn="ctr">
                      <a:solidFill>
                        <a:schemeClr val="tx1">
                          <a:lumMod val="85000"/>
                          <a:lumOff val="1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968217498"/>
                  </a:ext>
                </a:extLst>
              </a:tr>
              <a:tr h="362900">
                <a:tc vMerge="1">
                  <a:txBody>
                    <a:bodyPr/>
                    <a:lstStyle/>
                    <a:p>
                      <a:endParaRPr lang="en-GB"/>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kern="1200" cap="none" baseline="0">
                          <a:solidFill>
                            <a:schemeClr val="tx1"/>
                          </a:solidFill>
                          <a:latin typeface="Calibri" panose="020F0502020204030204" pitchFamily="34" charset="0"/>
                          <a:ea typeface="+mn-ea"/>
                          <a:cs typeface="Calibri" panose="020F0502020204030204" pitchFamily="34" charset="0"/>
                        </a:rPr>
                        <a:t>&lt;RR/OR/HR = XXX [95% CI =/p= ]</a:t>
                      </a:r>
                    </a:p>
                  </a:txBody>
                  <a:tcPr marL="93461" marR="93461" marT="46730" marB="4673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lumMod val="85000"/>
                          <a:lumOff val="15000"/>
                        </a:schemeClr>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50000">
                          <a:schemeClr val="bg1"/>
                        </a:gs>
                        <a:gs pos="0">
                          <a:schemeClr val="accent6">
                            <a:lumMod val="20000"/>
                            <a:lumOff val="80000"/>
                          </a:schemeClr>
                        </a:gs>
                        <a:gs pos="100000">
                          <a:schemeClr val="accent1">
                            <a:lumMod val="40000"/>
                            <a:lumOff val="60000"/>
                          </a:schemeClr>
                        </a:gs>
                      </a:gsLst>
                      <a:lin ang="0" scaled="0"/>
                    </a:gradFill>
                  </a:tcPr>
                </a:tc>
                <a:tc h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438672226"/>
                  </a:ext>
                </a:extLst>
              </a:tr>
              <a:tr h="746240">
                <a:tc gridSpan="3">
                  <a:txBody>
                    <a:bodyPr/>
                    <a:lstStyle/>
                    <a:p>
                      <a:pPr algn="l"/>
                      <a:r>
                        <a:rPr lang="en-GB" sz="1400" cap="none" baseline="0" dirty="0">
                          <a:solidFill>
                            <a:sysClr val="windowText" lastClr="000000"/>
                          </a:solidFill>
                        </a:rPr>
                        <a:t>Conclusion by study authors:</a:t>
                      </a:r>
                    </a:p>
                    <a:p>
                      <a:pPr algn="l"/>
                      <a:r>
                        <a:rPr lang="en-GB" sz="1400" cap="none" baseline="0" dirty="0">
                          <a:solidFill>
                            <a:sysClr val="windowText" lastClr="000000"/>
                          </a:solidFill>
                        </a:rPr>
                        <a:t>&lt;Enter here&gt;</a:t>
                      </a:r>
                    </a:p>
                  </a:txBody>
                  <a:tcPr marL="93461" marR="93461" marT="46730" marB="4673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hMerge="1">
                  <a:txBody>
                    <a:bodyPr/>
                    <a:lstStyle/>
                    <a:p>
                      <a:endParaRPr lang="en-GB"/>
                    </a:p>
                  </a:txBody>
                  <a:tcPr/>
                </a:tc>
                <a:tc vMerge="1">
                  <a:txBody>
                    <a:bodyPr/>
                    <a:lstStyle/>
                    <a:p>
                      <a:endParaRPr lang="en-GB"/>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vMerge="1">
                  <a:txBody>
                    <a:bodyPr/>
                    <a:lstStyle/>
                    <a:p>
                      <a:endParaRPr lang="en-GB"/>
                    </a:p>
                  </a:txBody>
                  <a:tcPr/>
                </a:tc>
                <a:extLst>
                  <a:ext uri="{0D108BD9-81ED-4DB2-BD59-A6C34878D82A}">
                    <a16:rowId xmlns:a16="http://schemas.microsoft.com/office/drawing/2014/main" val="1321085151"/>
                  </a:ext>
                </a:extLst>
              </a:tr>
            </a:tbl>
          </a:graphicData>
        </a:graphic>
      </p:graphicFrame>
    </p:spTree>
    <p:extLst>
      <p:ext uri="{BB962C8B-B14F-4D97-AF65-F5344CB8AC3E}">
        <p14:creationId xmlns:p14="http://schemas.microsoft.com/office/powerpoint/2010/main" val="3056776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753" y="0"/>
            <a:ext cx="8229600" cy="857250"/>
          </a:xfrm>
        </p:spPr>
        <p:txBody>
          <a:bodyPr/>
          <a:lstStyle/>
          <a:p>
            <a:r>
              <a:rPr lang="en-GB" dirty="0"/>
              <a:t>Efficacy </a:t>
            </a:r>
          </a:p>
        </p:txBody>
      </p:sp>
      <p:graphicFrame>
        <p:nvGraphicFramePr>
          <p:cNvPr id="3" name="Table 2">
            <a:extLst>
              <a:ext uri="{FF2B5EF4-FFF2-40B4-BE49-F238E27FC236}">
                <a16:creationId xmlns:a16="http://schemas.microsoft.com/office/drawing/2014/main" id="{4FF93F5C-3795-A608-3251-799C87D0E054}"/>
              </a:ext>
            </a:extLst>
          </p:cNvPr>
          <p:cNvGraphicFramePr>
            <a:graphicFrameLocks noGrp="1"/>
          </p:cNvGraphicFramePr>
          <p:nvPr>
            <p:extLst>
              <p:ext uri="{D42A27DB-BD31-4B8C-83A1-F6EECF244321}">
                <p14:modId xmlns:p14="http://schemas.microsoft.com/office/powerpoint/2010/main" val="2611763010"/>
              </p:ext>
            </p:extLst>
          </p:nvPr>
        </p:nvGraphicFramePr>
        <p:xfrm>
          <a:off x="255355" y="786118"/>
          <a:ext cx="6996049" cy="4162976"/>
        </p:xfrm>
        <a:graphic>
          <a:graphicData uri="http://schemas.openxmlformats.org/drawingml/2006/table">
            <a:tbl>
              <a:tblPr/>
              <a:tblGrid>
                <a:gridCol w="1613613">
                  <a:extLst>
                    <a:ext uri="{9D8B030D-6E8A-4147-A177-3AD203B41FA5}">
                      <a16:colId xmlns:a16="http://schemas.microsoft.com/office/drawing/2014/main" val="1274890621"/>
                    </a:ext>
                  </a:extLst>
                </a:gridCol>
                <a:gridCol w="1904458">
                  <a:extLst>
                    <a:ext uri="{9D8B030D-6E8A-4147-A177-3AD203B41FA5}">
                      <a16:colId xmlns:a16="http://schemas.microsoft.com/office/drawing/2014/main" val="3175842486"/>
                    </a:ext>
                  </a:extLst>
                </a:gridCol>
                <a:gridCol w="1687029">
                  <a:extLst>
                    <a:ext uri="{9D8B030D-6E8A-4147-A177-3AD203B41FA5}">
                      <a16:colId xmlns:a16="http://schemas.microsoft.com/office/drawing/2014/main" val="1831373285"/>
                    </a:ext>
                  </a:extLst>
                </a:gridCol>
                <a:gridCol w="1790949">
                  <a:extLst>
                    <a:ext uri="{9D8B030D-6E8A-4147-A177-3AD203B41FA5}">
                      <a16:colId xmlns:a16="http://schemas.microsoft.com/office/drawing/2014/main" val="2745773771"/>
                    </a:ext>
                  </a:extLst>
                </a:gridCol>
              </a:tblGrid>
              <a:tr h="422531">
                <a:tc>
                  <a:txBody>
                    <a:bodyPr/>
                    <a:lstStyle/>
                    <a:p>
                      <a:pPr algn="l" fontAlgn="base"/>
                      <a:r>
                        <a:rPr lang="en-GB" sz="1200" b="1" i="0">
                          <a:solidFill>
                            <a:srgbClr val="000000"/>
                          </a:solidFill>
                          <a:effectLst/>
                          <a:latin typeface="Calibri" panose="020F0502020204030204" pitchFamily="34" charset="0"/>
                        </a:rPr>
                        <a:t>Study Design</a:t>
                      </a:r>
                      <a:r>
                        <a:rPr lang="en-GB" sz="1200" b="0" i="0">
                          <a:solidFill>
                            <a:srgbClr val="000000"/>
                          </a:solidFill>
                          <a:effectLst/>
                          <a:latin typeface="Calibri" panose="020F0502020204030204" pitchFamily="34" charset="0"/>
                        </a:rPr>
                        <a:t>​</a:t>
                      </a:r>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DEADA"/>
                    </a:solidFill>
                  </a:tcPr>
                </a:tc>
                <a:tc>
                  <a:txBody>
                    <a:bodyPr/>
                    <a:lstStyle/>
                    <a:p>
                      <a:pPr algn="l" fontAlgn="base"/>
                      <a:r>
                        <a:rPr lang="en-GB" sz="1200" b="1" i="0">
                          <a:solidFill>
                            <a:srgbClr val="000000"/>
                          </a:solidFill>
                          <a:effectLst/>
                          <a:latin typeface="Calibri" panose="020F0502020204030204" pitchFamily="34" charset="0"/>
                        </a:rPr>
                        <a:t>Outcome</a:t>
                      </a:r>
                      <a:r>
                        <a:rPr lang="en-GB" sz="1200" b="0" i="0">
                          <a:solidFill>
                            <a:srgbClr val="000000"/>
                          </a:solidFill>
                          <a:effectLst/>
                          <a:latin typeface="Calibri" panose="020F0502020204030204" pitchFamily="34" charset="0"/>
                        </a:rPr>
                        <a:t>​</a:t>
                      </a:r>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DEADA"/>
                    </a:solidFill>
                  </a:tcPr>
                </a:tc>
                <a:tc>
                  <a:txBody>
                    <a:bodyPr/>
                    <a:lstStyle/>
                    <a:p>
                      <a:pPr algn="ctr" fontAlgn="base"/>
                      <a:r>
                        <a:rPr lang="en-US" sz="1200" b="1" i="0">
                          <a:solidFill>
                            <a:srgbClr val="000000"/>
                          </a:solidFill>
                          <a:effectLst/>
                          <a:latin typeface="Calibri" panose="020F0502020204030204" pitchFamily="34" charset="0"/>
                        </a:rPr>
                        <a:t>&lt;Arm 1&gt;</a:t>
                      </a:r>
                      <a:endParaRPr lang="en-US" sz="1200" b="0" i="0">
                        <a:solidFill>
                          <a:srgbClr val="000000"/>
                        </a:solidFill>
                        <a:effectLst/>
                      </a:endParaRPr>
                    </a:p>
                    <a:p>
                      <a:pPr algn="l" fontAlgn="base"/>
                      <a:r>
                        <a:rPr lang="en-US" sz="1200" b="1" i="0">
                          <a:solidFill>
                            <a:srgbClr val="000000"/>
                          </a:solidFill>
                          <a:effectLst/>
                          <a:latin typeface="Calibri" panose="020F0502020204030204" pitchFamily="34" charset="0"/>
                        </a:rPr>
                        <a:t>n=xx</a:t>
                      </a:r>
                      <a:endParaRPr lang="en-US"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DEADA"/>
                    </a:solidFill>
                  </a:tcPr>
                </a:tc>
                <a:tc>
                  <a:txBody>
                    <a:bodyPr/>
                    <a:lstStyle/>
                    <a:p>
                      <a:pPr algn="ctr" fontAlgn="base"/>
                      <a:r>
                        <a:rPr lang="en-GB" sz="1200" b="1" i="0">
                          <a:solidFill>
                            <a:srgbClr val="000000"/>
                          </a:solidFill>
                          <a:effectLst/>
                          <a:latin typeface="Calibri" panose="020F0502020204030204" pitchFamily="34" charset="0"/>
                        </a:rPr>
                        <a:t>&lt;Arm 2&gt;</a:t>
                      </a:r>
                      <a:endParaRPr lang="en-GB" sz="1200" b="0" i="0">
                        <a:solidFill>
                          <a:srgbClr val="000000"/>
                        </a:solidFill>
                        <a:effectLst/>
                      </a:endParaRPr>
                    </a:p>
                    <a:p>
                      <a:pPr algn="l" fontAlgn="base"/>
                      <a:r>
                        <a:rPr lang="en-GB" sz="1200" b="1" i="0">
                          <a:solidFill>
                            <a:srgbClr val="000000"/>
                          </a:solidFill>
                          <a:effectLst/>
                          <a:latin typeface="Calibri" panose="020F0502020204030204" pitchFamily="34" charset="0"/>
                        </a:rPr>
                        <a:t>n=</a:t>
                      </a:r>
                      <a:r>
                        <a:rPr lang="en-GB" sz="1200" b="0" i="0">
                          <a:solidFill>
                            <a:srgbClr val="000000"/>
                          </a:solidFill>
                          <a:effectLst/>
                          <a:latin typeface="Calibri" panose="020F0502020204030204" pitchFamily="34" charset="0"/>
                        </a:rPr>
                        <a:t>​xx</a:t>
                      </a:r>
                      <a:endParaRPr lang="en-US"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DEADA"/>
                    </a:solidFill>
                  </a:tcPr>
                </a:tc>
                <a:extLst>
                  <a:ext uri="{0D108BD9-81ED-4DB2-BD59-A6C34878D82A}">
                    <a16:rowId xmlns:a16="http://schemas.microsoft.com/office/drawing/2014/main" val="3857835351"/>
                  </a:ext>
                </a:extLst>
              </a:tr>
              <a:tr h="268883">
                <a:tc rowSpan="4">
                  <a:txBody>
                    <a:bodyPr/>
                    <a:lstStyle/>
                    <a:p>
                      <a:pPr algn="l" fontAlgn="base"/>
                      <a:r>
                        <a:rPr lang="en-GB" sz="1200" b="1" i="0" u="none" strike="noStrike">
                          <a:solidFill>
                            <a:srgbClr val="000000"/>
                          </a:solidFill>
                          <a:effectLst/>
                          <a:latin typeface="Calibri" panose="020F0502020204030204" pitchFamily="34" charset="0"/>
                        </a:rPr>
                        <a:t>Author (Year; n=xx)</a:t>
                      </a:r>
                      <a:r>
                        <a:rPr lang="en-GB" sz="1200" b="0" i="0">
                          <a:solidFill>
                            <a:srgbClr val="000000"/>
                          </a:solidFill>
                          <a:effectLst/>
                          <a:latin typeface="Calibri" panose="020F0502020204030204" pitchFamily="34" charset="0"/>
                        </a:rPr>
                        <a:t>​</a:t>
                      </a:r>
                      <a:endParaRPr lang="en-GB" sz="1200" b="0" i="0">
                        <a:solidFill>
                          <a:srgbClr val="000000"/>
                        </a:solidFill>
                        <a:effectLst/>
                      </a:endParaRPr>
                    </a:p>
                    <a:p>
                      <a:pPr algn="l" fontAlgn="base"/>
                      <a:r>
                        <a:rPr lang="en-GB" sz="1200" b="0" i="0" u="none" strike="noStrike">
                          <a:solidFill>
                            <a:srgbClr val="000000"/>
                          </a:solidFill>
                          <a:effectLst/>
                          <a:latin typeface="Calibri" panose="020F0502020204030204" pitchFamily="34" charset="0"/>
                        </a:rPr>
                        <a:t>(Study characteristics)</a:t>
                      </a:r>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rowSpan="2">
                  <a:txBody>
                    <a:bodyPr/>
                    <a:lstStyle/>
                    <a:p>
                      <a:pPr algn="l" fontAlgn="base"/>
                      <a:r>
                        <a:rPr lang="en-GB" sz="1200" b="0" i="0" u="none" strike="noStrike">
                          <a:solidFill>
                            <a:srgbClr val="000000"/>
                          </a:solidFill>
                          <a:effectLst/>
                          <a:latin typeface="Calibri" panose="020F0502020204030204" pitchFamily="34" charset="0"/>
                        </a:rPr>
                        <a:t>Primary outcome</a:t>
                      </a:r>
                    </a:p>
                    <a:p>
                      <a:pPr algn="l" fontAlgn="base"/>
                      <a:r>
                        <a:rPr lang="en-GB" sz="1200" b="0" i="0" u="none" strike="noStrike">
                          <a:solidFill>
                            <a:srgbClr val="000000"/>
                          </a:solidFill>
                          <a:effectLst/>
                          <a:latin typeface="Calibri" panose="020F0502020204030204" pitchFamily="34" charset="0"/>
                        </a:rPr>
                        <a:t>&lt;Enter here&gt;</a:t>
                      </a:r>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r>
                        <a:rPr lang="en-GB" sz="1200" b="0" i="0">
                          <a:solidFill>
                            <a:srgbClr val="000000"/>
                          </a:solidFill>
                          <a:effectLst/>
                        </a:rPr>
                        <a:t>xx</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r>
                        <a:rPr lang="en-GB" sz="1200" b="0" i="0">
                          <a:solidFill>
                            <a:srgbClr val="000000"/>
                          </a:solidFill>
                          <a:effectLst/>
                        </a:rPr>
                        <a:t>xx</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1153851"/>
                  </a:ext>
                </a:extLst>
              </a:tr>
              <a:tr h="268883">
                <a:tc vMerge="1">
                  <a:txBody>
                    <a:bodyPr/>
                    <a:lstStyle/>
                    <a:p>
                      <a:endParaRPr lang="en-GB"/>
                    </a:p>
                  </a:txBody>
                  <a:tcPr/>
                </a:tc>
                <a:tc vMerge="1">
                  <a:txBody>
                    <a:bodyPr/>
                    <a:lstStyle/>
                    <a:p>
                      <a:endParaRPr lang="en-GB"/>
                    </a:p>
                  </a:txBody>
                  <a:tcPr/>
                </a:tc>
                <a:tc gridSpan="2">
                  <a:txBody>
                    <a:bodyPr/>
                    <a:lstStyle/>
                    <a:p>
                      <a:pPr algn="ctr"/>
                      <a:r>
                        <a:rPr lang="en-GB" sz="1200" b="1" cap="none" baseline="0">
                          <a:solidFill>
                            <a:schemeClr val="tx1"/>
                          </a:solidFill>
                          <a:latin typeface="Calibri" panose="020F0502020204030204" pitchFamily="34" charset="0"/>
                          <a:cs typeface="Calibri" panose="020F0502020204030204" pitchFamily="34" charset="0"/>
                        </a:rPr>
                        <a:t>&lt;RR/OR/HR = XXX [95% CI =/p= ]</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3368842838"/>
                  </a:ext>
                </a:extLst>
              </a:tr>
              <a:tr h="303575">
                <a:tc vMerge="1">
                  <a:txBody>
                    <a:bodyPr/>
                    <a:lstStyle/>
                    <a:p>
                      <a:endParaRPr lang="en-GB"/>
                    </a:p>
                  </a:txBody>
                  <a:tcPr/>
                </a:tc>
                <a:tc rowSpan="2">
                  <a:txBody>
                    <a:bodyPr/>
                    <a:lstStyle/>
                    <a:p>
                      <a:pPr algn="l" fontAlgn="base"/>
                      <a:r>
                        <a:rPr lang="en-GB" sz="1200" b="0" i="0">
                          <a:solidFill>
                            <a:srgbClr val="000000"/>
                          </a:solidFill>
                          <a:effectLst/>
                          <a:latin typeface="Calibri" panose="020F0502020204030204" pitchFamily="34" charset="0"/>
                        </a:rPr>
                        <a:t>Secondary outcome</a:t>
                      </a:r>
                    </a:p>
                    <a:p>
                      <a:pPr algn="l" fontAlgn="base"/>
                      <a:r>
                        <a:rPr lang="en-GB" sz="1200" b="0" i="0" u="none" strike="noStrike">
                          <a:solidFill>
                            <a:srgbClr val="000000"/>
                          </a:solidFill>
                          <a:effectLst/>
                          <a:latin typeface="Calibri" panose="020F0502020204030204" pitchFamily="34" charset="0"/>
                        </a:rPr>
                        <a:t>&lt;Enter here&gt;</a:t>
                      </a:r>
                      <a:endParaRPr lang="en-GB" sz="1200" b="0" i="0">
                        <a:solidFill>
                          <a:srgbClr val="000000"/>
                        </a:solidFill>
                        <a:effectLst/>
                      </a:endParaRPr>
                    </a:p>
                    <a:p>
                      <a:pPr algn="l" fontAlgn="base"/>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r>
                        <a:rPr lang="en-GB" sz="1200" b="0" i="0">
                          <a:solidFill>
                            <a:srgbClr val="000000"/>
                          </a:solidFill>
                          <a:effectLst/>
                          <a:latin typeface="Arial" panose="020B0604020202020204" pitchFamily="34" charset="0"/>
                        </a:rPr>
                        <a:t>xx</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r>
                        <a:rPr lang="en-GB" sz="1200" b="0" i="0">
                          <a:solidFill>
                            <a:srgbClr val="000000"/>
                          </a:solidFill>
                          <a:effectLst/>
                          <a:latin typeface="Arial" panose="020B0604020202020204" pitchFamily="34" charset="0"/>
                        </a:rPr>
                        <a:t>xx</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7874266"/>
                  </a:ext>
                </a:extLst>
              </a:tr>
              <a:tr h="303575">
                <a:tc vMerge="1">
                  <a:txBody>
                    <a:bodyPr/>
                    <a:lstStyle/>
                    <a:p>
                      <a:endParaRPr lang="en-GB"/>
                    </a:p>
                  </a:txBody>
                  <a:tcPr/>
                </a:tc>
                <a:tc vMerge="1">
                  <a:txBody>
                    <a:bodyPr/>
                    <a:lstStyle/>
                    <a:p>
                      <a:endParaRPr lang="en-GB"/>
                    </a:p>
                  </a:txBody>
                  <a:tcPr/>
                </a:tc>
                <a:tc gridSpan="2">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200" b="1" cap="none" baseline="0">
                          <a:solidFill>
                            <a:schemeClr val="tx1"/>
                          </a:solidFill>
                          <a:latin typeface="Calibri" panose="020F0502020204030204" pitchFamily="34" charset="0"/>
                          <a:cs typeface="Calibri" panose="020F0502020204030204" pitchFamily="34" charset="0"/>
                        </a:rPr>
                        <a:t>&lt;RR/OR/HR = XXX [95% CI =/p= ]</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4247482280"/>
                  </a:ext>
                </a:extLst>
              </a:tr>
              <a:tr h="303575">
                <a:tc gridSpan="4">
                  <a:txBody>
                    <a:bodyPr/>
                    <a:lstStyle/>
                    <a:p>
                      <a:pPr algn="l" fontAlgn="base"/>
                      <a:r>
                        <a:rPr lang="en-GB" sz="1200" b="0" i="0">
                          <a:solidFill>
                            <a:srgbClr val="000000"/>
                          </a:solidFill>
                          <a:effectLst/>
                        </a:rPr>
                        <a:t>Conclusion by study authors &lt;Enter here&gt;</a:t>
                      </a:r>
                    </a:p>
                    <a:p>
                      <a:pPr algn="l" fontAlgn="base"/>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l" fontAlgn="base"/>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endParaRPr lang="en-GB" sz="1200" b="1" cap="none" baseline="0">
                        <a:solidFill>
                          <a:schemeClr val="tx1"/>
                        </a:solidFill>
                        <a:latin typeface="Calibri" panose="020F0502020204030204" pitchFamily="34" charset="0"/>
                        <a:cs typeface="Calibri" panose="020F0502020204030204" pitchFamily="34" charset="0"/>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3031142244"/>
                  </a:ext>
                </a:extLst>
              </a:tr>
              <a:tr h="380618">
                <a:tc>
                  <a:txBody>
                    <a:bodyPr/>
                    <a:lstStyle/>
                    <a:p>
                      <a:pPr algn="l" fontAlgn="base"/>
                      <a:r>
                        <a:rPr lang="en-GB" sz="1200" b="1" i="0">
                          <a:solidFill>
                            <a:srgbClr val="000000"/>
                          </a:solidFill>
                          <a:effectLst/>
                        </a:rPr>
                        <a:t>Study Design</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base"/>
                      <a:r>
                        <a:rPr lang="en-GB" sz="1200" b="1" i="0">
                          <a:solidFill>
                            <a:srgbClr val="000000"/>
                          </a:solidFill>
                          <a:effectLst/>
                        </a:rPr>
                        <a:t>Outcome</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ase"/>
                      <a:r>
                        <a:rPr lang="en-US" sz="1200" b="1" i="0">
                          <a:solidFill>
                            <a:srgbClr val="000000"/>
                          </a:solidFill>
                          <a:effectLst/>
                          <a:latin typeface="Calibri" panose="020F0502020204030204" pitchFamily="34" charset="0"/>
                        </a:rPr>
                        <a:t>&lt;Arm 1&gt;</a:t>
                      </a:r>
                      <a:endParaRPr lang="en-US" sz="1200" b="0" i="0">
                        <a:solidFill>
                          <a:srgbClr val="000000"/>
                        </a:solidFill>
                        <a:effectLst/>
                      </a:endParaRPr>
                    </a:p>
                    <a:p>
                      <a:pPr algn="l" fontAlgn="base"/>
                      <a:r>
                        <a:rPr lang="en-US" sz="1200" b="1" i="0">
                          <a:solidFill>
                            <a:srgbClr val="000000"/>
                          </a:solidFill>
                          <a:effectLst/>
                          <a:latin typeface="Calibri" panose="020F0502020204030204" pitchFamily="34" charset="0"/>
                        </a:rPr>
                        <a:t>n=xx</a:t>
                      </a:r>
                      <a:endParaRPr lang="en-US"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ase"/>
                      <a:r>
                        <a:rPr lang="en-GB" sz="1200" b="1" i="0">
                          <a:solidFill>
                            <a:srgbClr val="000000"/>
                          </a:solidFill>
                          <a:effectLst/>
                          <a:latin typeface="Calibri" panose="020F0502020204030204" pitchFamily="34" charset="0"/>
                        </a:rPr>
                        <a:t>&lt;Arm 2&gt;</a:t>
                      </a:r>
                      <a:endParaRPr lang="en-GB" sz="1200" b="0" i="0">
                        <a:solidFill>
                          <a:srgbClr val="000000"/>
                        </a:solidFill>
                        <a:effectLst/>
                      </a:endParaRPr>
                    </a:p>
                    <a:p>
                      <a:pPr algn="l" fontAlgn="base"/>
                      <a:r>
                        <a:rPr lang="en-GB" sz="1200" b="1" i="0">
                          <a:solidFill>
                            <a:srgbClr val="000000"/>
                          </a:solidFill>
                          <a:effectLst/>
                          <a:latin typeface="Calibri" panose="020F0502020204030204" pitchFamily="34" charset="0"/>
                        </a:rPr>
                        <a:t>n=</a:t>
                      </a:r>
                      <a:r>
                        <a:rPr lang="en-GB" sz="1200" b="0" i="0">
                          <a:solidFill>
                            <a:srgbClr val="000000"/>
                          </a:solidFill>
                          <a:effectLst/>
                          <a:latin typeface="Calibri" panose="020F0502020204030204" pitchFamily="34" charset="0"/>
                        </a:rPr>
                        <a:t>​xx</a:t>
                      </a:r>
                      <a:endParaRPr lang="en-US"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090223320"/>
                  </a:ext>
                </a:extLst>
              </a:tr>
              <a:tr h="221253">
                <a:tc rowSpan="4">
                  <a:txBody>
                    <a:bodyPr/>
                    <a:lstStyle/>
                    <a:p>
                      <a:pPr algn="l" fontAlgn="base"/>
                      <a:r>
                        <a:rPr lang="en-GB" sz="1200" b="1" i="0" u="none" strike="noStrike">
                          <a:solidFill>
                            <a:srgbClr val="000000"/>
                          </a:solidFill>
                          <a:effectLst/>
                          <a:latin typeface="Calibri" panose="020F0502020204030204" pitchFamily="34" charset="0"/>
                        </a:rPr>
                        <a:t>Author (Year; n=)</a:t>
                      </a:r>
                      <a:r>
                        <a:rPr lang="en-GB" sz="1200" b="0" i="0">
                          <a:solidFill>
                            <a:srgbClr val="000000"/>
                          </a:solidFill>
                          <a:effectLst/>
                          <a:latin typeface="Calibri" panose="020F0502020204030204" pitchFamily="34" charset="0"/>
                        </a:rPr>
                        <a:t>​</a:t>
                      </a:r>
                      <a:endParaRPr lang="en-GB" sz="1200" b="0" i="0">
                        <a:solidFill>
                          <a:srgbClr val="000000"/>
                        </a:solidFill>
                        <a:effectLst/>
                      </a:endParaRPr>
                    </a:p>
                    <a:p>
                      <a:pPr algn="l" fontAlgn="base"/>
                      <a:r>
                        <a:rPr lang="en-GB" sz="1200" b="0" i="0" u="none" strike="noStrike">
                          <a:solidFill>
                            <a:srgbClr val="000000"/>
                          </a:solidFill>
                          <a:effectLst/>
                          <a:latin typeface="Calibri" panose="020F0502020204030204" pitchFamily="34" charset="0"/>
                        </a:rPr>
                        <a:t>(Study characteristics)</a:t>
                      </a:r>
                      <a:endParaRPr lang="en-GB" sz="1200" b="0" i="0">
                        <a:solidFill>
                          <a:srgbClr val="000000"/>
                        </a:solidFill>
                        <a:effectLst/>
                      </a:endParaRPr>
                    </a:p>
                    <a:p>
                      <a:pPr algn="l" fontAlgn="base"/>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rowSpan="2">
                  <a:txBody>
                    <a:bodyPr/>
                    <a:lstStyle/>
                    <a:p>
                      <a:pPr algn="l" fontAlgn="base"/>
                      <a:r>
                        <a:rPr lang="en-GB" sz="1200" b="0" i="0">
                          <a:solidFill>
                            <a:srgbClr val="000000"/>
                          </a:solidFill>
                          <a:effectLst/>
                          <a:latin typeface="Calibri" panose="020F0502020204030204" pitchFamily="34" charset="0"/>
                        </a:rPr>
                        <a:t>Primary outcome</a:t>
                      </a:r>
                    </a:p>
                    <a:p>
                      <a:pPr algn="l" fontAlgn="base"/>
                      <a:r>
                        <a:rPr lang="en-GB" sz="1200" b="0" i="0" u="none" strike="noStrike">
                          <a:solidFill>
                            <a:srgbClr val="000000"/>
                          </a:solidFill>
                          <a:effectLst/>
                          <a:latin typeface="Calibri" panose="020F0502020204030204" pitchFamily="34" charset="0"/>
                        </a:rPr>
                        <a:t>&lt;Enter here&gt;</a:t>
                      </a:r>
                      <a:endParaRPr lang="en-GB" sz="1200" b="0" i="0">
                        <a:solidFill>
                          <a:srgbClr val="000000"/>
                        </a:solidFill>
                        <a:effectLst/>
                      </a:endParaRPr>
                    </a:p>
                    <a:p>
                      <a:pPr algn="l" fontAlgn="base"/>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r>
                        <a:rPr lang="en-GB" sz="1200" b="0" i="0" u="none" strike="noStrike">
                          <a:solidFill>
                            <a:srgbClr val="000000"/>
                          </a:solidFill>
                          <a:effectLst/>
                          <a:latin typeface="Calibri" panose="020F0502020204030204" pitchFamily="34" charset="0"/>
                        </a:rPr>
                        <a:t>xx</a:t>
                      </a:r>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r>
                        <a:rPr lang="en-GB" sz="1200" b="0" i="0" u="none" strike="noStrike">
                          <a:solidFill>
                            <a:srgbClr val="000000"/>
                          </a:solidFill>
                          <a:effectLst/>
                          <a:latin typeface="Calibri" panose="020F0502020204030204" pitchFamily="34" charset="0"/>
                        </a:rPr>
                        <a:t>xx</a:t>
                      </a:r>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9821442"/>
                  </a:ext>
                </a:extLst>
              </a:tr>
              <a:tr h="331879">
                <a:tc vMerge="1">
                  <a:txBody>
                    <a:bodyPr/>
                    <a:lstStyle/>
                    <a:p>
                      <a:endParaRPr lang="en-GB"/>
                    </a:p>
                  </a:txBody>
                  <a:tcPr/>
                </a:tc>
                <a:tc vMerge="1">
                  <a:txBody>
                    <a:bodyPr/>
                    <a:lstStyle/>
                    <a:p>
                      <a:endParaRPr lang="en-GB"/>
                    </a:p>
                  </a:txBody>
                  <a:tcPr/>
                </a:tc>
                <a:tc gridSpan="2">
                  <a:txBody>
                    <a:bodyPr/>
                    <a:lstStyle/>
                    <a:p>
                      <a:pPr algn="ctr"/>
                      <a:r>
                        <a:rPr lang="en-GB" sz="1200" b="1" cap="none" baseline="0">
                          <a:solidFill>
                            <a:schemeClr val="tx1"/>
                          </a:solidFill>
                          <a:latin typeface="Calibri" panose="020F0502020204030204" pitchFamily="34" charset="0"/>
                          <a:cs typeface="Calibri" panose="020F0502020204030204" pitchFamily="34" charset="0"/>
                        </a:rPr>
                        <a:t>&lt;RR/OR/HR = XXX [95% CI =/p= ]</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937235167"/>
                  </a:ext>
                </a:extLst>
              </a:tr>
              <a:tr h="221253">
                <a:tc vMerge="1">
                  <a:txBody>
                    <a:bodyPr/>
                    <a:lstStyle/>
                    <a:p>
                      <a:endParaRPr lang="en-GB"/>
                    </a:p>
                  </a:txBody>
                  <a:tcPr/>
                </a:tc>
                <a:tc rowSpan="2">
                  <a:txBody>
                    <a:bodyPr/>
                    <a:lstStyle/>
                    <a:p>
                      <a:pPr algn="l" fontAlgn="base"/>
                      <a:r>
                        <a:rPr lang="en-GB" sz="1200" b="0" i="0">
                          <a:solidFill>
                            <a:srgbClr val="000000"/>
                          </a:solidFill>
                          <a:effectLst/>
                          <a:latin typeface="Calibri" panose="020F0502020204030204" pitchFamily="34" charset="0"/>
                        </a:rPr>
                        <a:t>Secondary outcome</a:t>
                      </a:r>
                    </a:p>
                    <a:p>
                      <a:pPr marL="0" marR="0" lvl="0" indent="0" algn="l" defTabSz="914400" rtl="0" eaLnBrk="1" fontAlgn="base" latinLnBrk="0" hangingPunct="1">
                        <a:lnSpc>
                          <a:spcPct val="100000"/>
                        </a:lnSpc>
                        <a:spcBef>
                          <a:spcPts val="0"/>
                        </a:spcBef>
                        <a:spcAft>
                          <a:spcPts val="0"/>
                        </a:spcAft>
                        <a:buClrTx/>
                        <a:buSzTx/>
                        <a:buFontTx/>
                        <a:buNone/>
                        <a:tabLst/>
                        <a:defRPr/>
                      </a:pPr>
                      <a:r>
                        <a:rPr lang="en-GB" sz="1200" b="0" i="0" u="none" strike="noStrike">
                          <a:solidFill>
                            <a:srgbClr val="000000"/>
                          </a:solidFill>
                          <a:effectLst/>
                          <a:latin typeface="Calibri" panose="020F0502020204030204" pitchFamily="34" charset="0"/>
                        </a:rPr>
                        <a:t>&lt;Enter here&gt;</a:t>
                      </a:r>
                      <a:endParaRPr lang="en-GB" sz="1200" b="0" i="0">
                        <a:solidFill>
                          <a:srgbClr val="000000"/>
                        </a:solidFill>
                        <a:effectLst/>
                      </a:endParaRPr>
                    </a:p>
                    <a:p>
                      <a:pPr algn="l" fontAlgn="base"/>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r>
                        <a:rPr lang="en-GB" sz="1200" b="0" i="0">
                          <a:solidFill>
                            <a:srgbClr val="000000"/>
                          </a:solidFill>
                          <a:effectLst/>
                        </a:rPr>
                        <a:t>xx</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ctr" fontAlgn="base"/>
                      <a:r>
                        <a:rPr lang="en-GB" sz="1200" b="0" i="0" u="none" strike="noStrike">
                          <a:solidFill>
                            <a:srgbClr val="000000"/>
                          </a:solidFill>
                          <a:effectLst/>
                          <a:latin typeface="Calibri" panose="020F0502020204030204" pitchFamily="34" charset="0"/>
                        </a:rPr>
                        <a:t>xx</a:t>
                      </a:r>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7113884"/>
                  </a:ext>
                </a:extLst>
              </a:tr>
              <a:tr h="221253">
                <a:tc vMerge="1">
                  <a:txBody>
                    <a:bodyPr/>
                    <a:lstStyle/>
                    <a:p>
                      <a:endParaRPr lang="en-GB"/>
                    </a:p>
                  </a:txBody>
                  <a:tcPr/>
                </a:tc>
                <a:tc vMerge="1">
                  <a:txBody>
                    <a:bodyPr/>
                    <a:lstStyle/>
                    <a:p>
                      <a:endParaRPr lang="en-GB"/>
                    </a:p>
                  </a:txBody>
                  <a:tcPr/>
                </a:tc>
                <a:tc gridSpan="2">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200" b="1" cap="none" baseline="0">
                          <a:solidFill>
                            <a:schemeClr val="tx1"/>
                          </a:solidFill>
                          <a:latin typeface="Calibri" panose="020F0502020204030204" pitchFamily="34" charset="0"/>
                          <a:cs typeface="Calibri" panose="020F0502020204030204" pitchFamily="34" charset="0"/>
                        </a:rPr>
                        <a:t>&lt;RR/OR/HR = XXX [95% CI =/p= ]</a:t>
                      </a: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701248658"/>
                  </a:ext>
                </a:extLst>
              </a:tr>
              <a:tr h="221253">
                <a:tc gridSpan="4">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200" b="0" i="0">
                          <a:solidFill>
                            <a:srgbClr val="000000"/>
                          </a:solidFill>
                          <a:effectLst/>
                        </a:rPr>
                        <a:t>Conclusion by study authors &lt;Enter here&gt;</a:t>
                      </a:r>
                    </a:p>
                    <a:p>
                      <a:pPr algn="l" fontAlgn="base"/>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gn="l" fontAlgn="base"/>
                      <a:endParaRPr lang="en-GB" sz="1200" b="0" i="0">
                        <a:solidFill>
                          <a:srgbClr val="000000"/>
                        </a:solidFill>
                        <a:effectLst/>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endParaRPr lang="en-GB" sz="1200" b="1" cap="none" baseline="0">
                        <a:solidFill>
                          <a:schemeClr val="tx1"/>
                        </a:solidFill>
                        <a:latin typeface="Calibri" panose="020F0502020204030204" pitchFamily="34" charset="0"/>
                        <a:cs typeface="Calibri" panose="020F0502020204030204" pitchFamily="34" charset="0"/>
                      </a:endParaRPr>
                    </a:p>
                  </a:txBody>
                  <a:tcPr marL="73751" marR="73751" marT="36875" marB="368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487996957"/>
                  </a:ext>
                </a:extLst>
              </a:tr>
            </a:tbl>
          </a:graphicData>
        </a:graphic>
      </p:graphicFrame>
      <p:sp>
        <p:nvSpPr>
          <p:cNvPr id="5" name="Rectangle 1">
            <a:extLst>
              <a:ext uri="{FF2B5EF4-FFF2-40B4-BE49-F238E27FC236}">
                <a16:creationId xmlns:a16="http://schemas.microsoft.com/office/drawing/2014/main" id="{D0156FC7-F237-EE6D-A634-0DC9C6534216}"/>
              </a:ext>
            </a:extLst>
          </p:cNvPr>
          <p:cNvSpPr>
            <a:spLocks noChangeArrowheads="1"/>
          </p:cNvSpPr>
          <p:nvPr/>
        </p:nvSpPr>
        <p:spPr bwMode="auto">
          <a:xfrm>
            <a:off x="862013" y="1177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760622D0-428F-34B5-D448-4B9772C99A8B}"/>
              </a:ext>
            </a:extLst>
          </p:cNvPr>
          <p:cNvSpPr txBox="1"/>
          <p:nvPr/>
        </p:nvSpPr>
        <p:spPr>
          <a:xfrm>
            <a:off x="7251404" y="786118"/>
            <a:ext cx="1552354" cy="4154984"/>
          </a:xfrm>
          <a:prstGeom prst="rect">
            <a:avLst/>
          </a:prstGeom>
          <a:noFill/>
          <a:ln w="15875">
            <a:solidFill>
              <a:schemeClr val="accent1"/>
            </a:solidFill>
          </a:ln>
        </p:spPr>
        <p:txBody>
          <a:bodyPr wrap="square" rtlCol="0">
            <a:spAutoFit/>
          </a:bodyPr>
          <a:lstStyle/>
          <a:p>
            <a:pPr marL="171450" indent="-171450">
              <a:buFont typeface="Arial" panose="020B0604020202020204" pitchFamily="34" charset="0"/>
              <a:buChar char="•"/>
            </a:pPr>
            <a:r>
              <a:rPr lang="en-GB" sz="1200" b="1"/>
              <a:t>Strengths</a:t>
            </a:r>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endParaRPr lang="en-GB" sz="1200" b="1"/>
          </a:p>
          <a:p>
            <a:pPr marL="171450" indent="-171450">
              <a:buFont typeface="Arial" panose="020B0604020202020204" pitchFamily="34" charset="0"/>
              <a:buChar char="•"/>
            </a:pPr>
            <a:r>
              <a:rPr lang="en-GB" sz="1200" b="1"/>
              <a:t>Limitations</a:t>
            </a:r>
          </a:p>
          <a:p>
            <a:endParaRPr lang="en-GB"/>
          </a:p>
          <a:p>
            <a:endParaRPr lang="en-GB"/>
          </a:p>
          <a:p>
            <a:endParaRPr lang="en-GB"/>
          </a:p>
          <a:p>
            <a:endParaRPr lang="en-GB"/>
          </a:p>
          <a:p>
            <a:endParaRPr lang="en-GB"/>
          </a:p>
          <a:p>
            <a:endParaRPr lang="en-GB"/>
          </a:p>
        </p:txBody>
      </p:sp>
    </p:spTree>
    <p:extLst>
      <p:ext uri="{BB962C8B-B14F-4D97-AF65-F5344CB8AC3E}">
        <p14:creationId xmlns:p14="http://schemas.microsoft.com/office/powerpoint/2010/main" val="284220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31BBD-9862-A725-07F6-535EF4BC9442}"/>
              </a:ext>
            </a:extLst>
          </p:cNvPr>
          <p:cNvSpPr>
            <a:spLocks noGrp="1"/>
          </p:cNvSpPr>
          <p:nvPr>
            <p:ph type="title"/>
          </p:nvPr>
        </p:nvSpPr>
        <p:spPr/>
        <p:txBody>
          <a:bodyPr/>
          <a:lstStyle/>
          <a:p>
            <a:r>
              <a:rPr lang="en-GB" dirty="0"/>
              <a:t>Efficacy: Non-randomised observational studies</a:t>
            </a:r>
          </a:p>
        </p:txBody>
      </p:sp>
      <p:sp>
        <p:nvSpPr>
          <p:cNvPr id="4" name="Footer Placeholder 3">
            <a:extLst>
              <a:ext uri="{FF2B5EF4-FFF2-40B4-BE49-F238E27FC236}">
                <a16:creationId xmlns:a16="http://schemas.microsoft.com/office/drawing/2014/main" id="{70F363B5-32F1-6C24-0782-824F1C3ABF16}"/>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CFB61867-4918-70EE-5295-7B9ED905C771}"/>
              </a:ext>
            </a:extLst>
          </p:cNvPr>
          <p:cNvSpPr>
            <a:spLocks noGrp="1"/>
          </p:cNvSpPr>
          <p:nvPr>
            <p:ph type="sldNum" sz="quarter" idx="12"/>
          </p:nvPr>
        </p:nvSpPr>
        <p:spPr/>
        <p:txBody>
          <a:bodyPr/>
          <a:lstStyle/>
          <a:p>
            <a:fld id="{D0C807B6-AD78-42F7-9BAE-AEE14D238FEF}" type="slidenum">
              <a:rPr lang="en-GB" smtClean="0"/>
              <a:t>17</a:t>
            </a:fld>
            <a:endParaRPr lang="en-GB"/>
          </a:p>
        </p:txBody>
      </p:sp>
      <p:graphicFrame>
        <p:nvGraphicFramePr>
          <p:cNvPr id="6" name="Table 6">
            <a:extLst>
              <a:ext uri="{FF2B5EF4-FFF2-40B4-BE49-F238E27FC236}">
                <a16:creationId xmlns:a16="http://schemas.microsoft.com/office/drawing/2014/main" id="{1CB87857-D784-49FE-FBFA-531E5E02FE3E}"/>
              </a:ext>
            </a:extLst>
          </p:cNvPr>
          <p:cNvGraphicFramePr>
            <a:graphicFrameLocks/>
          </p:cNvGraphicFramePr>
          <p:nvPr>
            <p:extLst>
              <p:ext uri="{D42A27DB-BD31-4B8C-83A1-F6EECF244321}">
                <p14:modId xmlns:p14="http://schemas.microsoft.com/office/powerpoint/2010/main" val="3754553432"/>
              </p:ext>
            </p:extLst>
          </p:nvPr>
        </p:nvGraphicFramePr>
        <p:xfrm>
          <a:off x="457200" y="929417"/>
          <a:ext cx="8229599" cy="3875502"/>
        </p:xfrm>
        <a:graphic>
          <a:graphicData uri="http://schemas.openxmlformats.org/drawingml/2006/table">
            <a:tbl>
              <a:tblPr firstRow="1" bandRow="1">
                <a:tableStyleId>{5C22544A-7EE6-4342-B048-85BDC9FD1C3A}</a:tableStyleId>
              </a:tblPr>
              <a:tblGrid>
                <a:gridCol w="1439767">
                  <a:extLst>
                    <a:ext uri="{9D8B030D-6E8A-4147-A177-3AD203B41FA5}">
                      <a16:colId xmlns:a16="http://schemas.microsoft.com/office/drawing/2014/main" val="1550883271"/>
                    </a:ext>
                  </a:extLst>
                </a:gridCol>
                <a:gridCol w="2181669">
                  <a:extLst>
                    <a:ext uri="{9D8B030D-6E8A-4147-A177-3AD203B41FA5}">
                      <a16:colId xmlns:a16="http://schemas.microsoft.com/office/drawing/2014/main" val="2950133166"/>
                    </a:ext>
                  </a:extLst>
                </a:gridCol>
                <a:gridCol w="2181669">
                  <a:extLst>
                    <a:ext uri="{9D8B030D-6E8A-4147-A177-3AD203B41FA5}">
                      <a16:colId xmlns:a16="http://schemas.microsoft.com/office/drawing/2014/main" val="1697315037"/>
                    </a:ext>
                  </a:extLst>
                </a:gridCol>
                <a:gridCol w="2426494">
                  <a:extLst>
                    <a:ext uri="{9D8B030D-6E8A-4147-A177-3AD203B41FA5}">
                      <a16:colId xmlns:a16="http://schemas.microsoft.com/office/drawing/2014/main" val="3591697335"/>
                    </a:ext>
                  </a:extLst>
                </a:gridCol>
              </a:tblGrid>
              <a:tr h="261402">
                <a:tc>
                  <a:txBody>
                    <a:bodyPr/>
                    <a:lstStyle/>
                    <a:p>
                      <a:endParaRPr lang="en-GB" sz="1100" dirty="0"/>
                    </a:p>
                  </a:txBody>
                  <a:tcPr/>
                </a:tc>
                <a:tc>
                  <a:txBody>
                    <a:bodyPr/>
                    <a:lstStyle/>
                    <a:p>
                      <a:r>
                        <a:rPr lang="en-GB" sz="1100" dirty="0"/>
                        <a:t>Author name (year; n=)</a:t>
                      </a:r>
                    </a:p>
                  </a:txBody>
                  <a:tcPr/>
                </a:tc>
                <a:tc>
                  <a:txBody>
                    <a:bodyPr/>
                    <a:lstStyle/>
                    <a:p>
                      <a:r>
                        <a:rPr lang="en-GB" sz="1100" dirty="0"/>
                        <a:t>Author name (year; n=)</a:t>
                      </a:r>
                    </a:p>
                  </a:txBody>
                  <a:tcPr/>
                </a:tc>
                <a:tc>
                  <a:txBody>
                    <a:bodyPr/>
                    <a:lstStyle/>
                    <a:p>
                      <a:r>
                        <a:rPr lang="en-GB" sz="1100" dirty="0"/>
                        <a:t>Author name (year; n=)</a:t>
                      </a:r>
                    </a:p>
                  </a:txBody>
                  <a:tcPr/>
                </a:tc>
                <a:extLst>
                  <a:ext uri="{0D108BD9-81ED-4DB2-BD59-A6C34878D82A}">
                    <a16:rowId xmlns:a16="http://schemas.microsoft.com/office/drawing/2014/main" val="2552976080"/>
                  </a:ext>
                </a:extLst>
              </a:tr>
              <a:tr h="261402">
                <a:tc>
                  <a:txBody>
                    <a:bodyPr/>
                    <a:lstStyle/>
                    <a:p>
                      <a:r>
                        <a:rPr lang="en-GB" sz="1100" dirty="0"/>
                        <a:t>Study design</a:t>
                      </a:r>
                    </a:p>
                  </a:txBody>
                  <a:tcPr/>
                </a:tc>
                <a:tc>
                  <a:txBody>
                    <a:bodyPr/>
                    <a:lstStyle/>
                    <a:p>
                      <a:endParaRPr lang="en-GB" sz="1100" dirty="0"/>
                    </a:p>
                  </a:txBody>
                  <a:tcPr/>
                </a:tc>
                <a:tc>
                  <a:txBody>
                    <a:bodyPr/>
                    <a:lstStyle/>
                    <a:p>
                      <a:endParaRPr lang="en-GB"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txBody>
                  <a:tcPr/>
                </a:tc>
                <a:extLst>
                  <a:ext uri="{0D108BD9-81ED-4DB2-BD59-A6C34878D82A}">
                    <a16:rowId xmlns:a16="http://schemas.microsoft.com/office/drawing/2014/main" val="856234116"/>
                  </a:ext>
                </a:extLst>
              </a:tr>
              <a:tr h="457186">
                <a:tc>
                  <a:txBody>
                    <a:bodyPr/>
                    <a:lstStyle/>
                    <a:p>
                      <a:r>
                        <a:rPr lang="en-GB" sz="1100" dirty="0"/>
                        <a:t>Population</a:t>
                      </a:r>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3805209515"/>
                  </a:ext>
                </a:extLst>
              </a:tr>
              <a:tr h="418242">
                <a:tc>
                  <a:txBody>
                    <a:bodyPr/>
                    <a:lstStyle/>
                    <a:p>
                      <a:r>
                        <a:rPr lang="en-GB" sz="1100" dirty="0"/>
                        <a:t>Intervention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3521656286"/>
                  </a:ext>
                </a:extLst>
              </a:tr>
              <a:tr h="261402">
                <a:tc>
                  <a:txBody>
                    <a:bodyPr/>
                    <a:lstStyle/>
                    <a:p>
                      <a:r>
                        <a:rPr lang="en-GB" sz="1100" dirty="0"/>
                        <a:t>Comparator</a:t>
                      </a:r>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2689754531"/>
                  </a:ext>
                </a:extLst>
              </a:tr>
              <a:tr h="418242">
                <a:tc>
                  <a:txBody>
                    <a:bodyPr/>
                    <a:lstStyle/>
                    <a:p>
                      <a:r>
                        <a:rPr lang="en-GB" sz="1100" dirty="0"/>
                        <a:t>Outcome</a:t>
                      </a:r>
                    </a:p>
                  </a:txBody>
                  <a:tcPr/>
                </a:tc>
                <a:tc>
                  <a:txBody>
                    <a:bodyPr/>
                    <a:lstStyle/>
                    <a:p>
                      <a:endParaRPr lang="en-GB" sz="1100" dirty="0"/>
                    </a:p>
                  </a:txBody>
                  <a:tcPr/>
                </a:tc>
                <a:tc>
                  <a:txBody>
                    <a:bodyPr/>
                    <a:lstStyle/>
                    <a:p>
                      <a:endParaRPr lang="en-GB"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a:txBody>
                  <a:tcPr/>
                </a:tc>
                <a:extLst>
                  <a:ext uri="{0D108BD9-81ED-4DB2-BD59-A6C34878D82A}">
                    <a16:rowId xmlns:a16="http://schemas.microsoft.com/office/drawing/2014/main" val="662651394"/>
                  </a:ext>
                </a:extLst>
              </a:tr>
              <a:tr h="409732">
                <a:tc>
                  <a:txBody>
                    <a:bodyPr/>
                    <a:lstStyle/>
                    <a:p>
                      <a:r>
                        <a:rPr lang="en-GB" sz="1100" dirty="0"/>
                        <a:t>Median follow-up time</a:t>
                      </a:r>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1003901184"/>
                  </a:ext>
                </a:extLst>
              </a:tr>
              <a:tr h="261402">
                <a:tc>
                  <a:txBody>
                    <a:bodyPr/>
                    <a:lstStyle/>
                    <a:p>
                      <a:r>
                        <a:rPr lang="en-GB" sz="1100" dirty="0"/>
                        <a:t>Median duration of </a:t>
                      </a:r>
                      <a:r>
                        <a:rPr lang="en-GB" sz="1100" dirty="0" err="1"/>
                        <a:t>tx</a:t>
                      </a:r>
                      <a:endParaRPr lang="en-GB" sz="1100" dirty="0"/>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1986358813"/>
                  </a:ext>
                </a:extLst>
              </a:tr>
              <a:tr h="261402">
                <a:tc>
                  <a:txBody>
                    <a:bodyPr/>
                    <a:lstStyle/>
                    <a:p>
                      <a:r>
                        <a:rPr lang="en-GB" sz="1100" dirty="0"/>
                        <a:t>Primary outcome</a:t>
                      </a:r>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1425543432"/>
                  </a:ext>
                </a:extLst>
              </a:tr>
              <a:tr h="424051">
                <a:tc>
                  <a:txBody>
                    <a:bodyPr/>
                    <a:lstStyle/>
                    <a:p>
                      <a:r>
                        <a:rPr lang="en-GB" sz="1100" dirty="0"/>
                        <a:t>Secondary outcome</a:t>
                      </a:r>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2648559740"/>
                  </a:ext>
                </a:extLst>
              </a:tr>
              <a:tr h="4240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Secondary outcome</a:t>
                      </a:r>
                    </a:p>
                  </a:txBody>
                  <a:tcPr/>
                </a:tc>
                <a:tc>
                  <a:txBody>
                    <a:bodyPr/>
                    <a:lstStyle/>
                    <a:p>
                      <a:endParaRPr lang="en-GB" sz="1100" dirty="0"/>
                    </a:p>
                  </a:txBody>
                  <a:tcPr/>
                </a:tc>
                <a:tc>
                  <a:txBody>
                    <a:bodyPr/>
                    <a:lstStyle/>
                    <a:p>
                      <a:endParaRPr lang="en-GB" sz="1100" dirty="0"/>
                    </a:p>
                  </a:txBody>
                  <a:tcPr/>
                </a:tc>
                <a:tc>
                  <a:txBody>
                    <a:bodyPr/>
                    <a:lstStyle/>
                    <a:p>
                      <a:endParaRPr lang="en-GB" sz="1100" dirty="0"/>
                    </a:p>
                  </a:txBody>
                  <a:tcPr/>
                </a:tc>
                <a:extLst>
                  <a:ext uri="{0D108BD9-81ED-4DB2-BD59-A6C34878D82A}">
                    <a16:rowId xmlns:a16="http://schemas.microsoft.com/office/drawing/2014/main" val="2707039083"/>
                  </a:ext>
                </a:extLst>
              </a:tr>
            </a:tbl>
          </a:graphicData>
        </a:graphic>
      </p:graphicFrame>
    </p:spTree>
    <p:extLst>
      <p:ext uri="{BB962C8B-B14F-4D97-AF65-F5344CB8AC3E}">
        <p14:creationId xmlns:p14="http://schemas.microsoft.com/office/powerpoint/2010/main" val="2836632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A110F-966E-C671-19E0-4C190B583AF3}"/>
              </a:ext>
            </a:extLst>
          </p:cNvPr>
          <p:cNvSpPr>
            <a:spLocks noGrp="1"/>
          </p:cNvSpPr>
          <p:nvPr>
            <p:ph type="title"/>
          </p:nvPr>
        </p:nvSpPr>
        <p:spPr/>
        <p:txBody>
          <a:bodyPr/>
          <a:lstStyle/>
          <a:p>
            <a:r>
              <a:rPr lang="en-GB"/>
              <a:t>Relevant Clinical Trials (unpublished)</a:t>
            </a:r>
          </a:p>
        </p:txBody>
      </p:sp>
      <p:sp>
        <p:nvSpPr>
          <p:cNvPr id="3" name="Content Placeholder 2">
            <a:extLst>
              <a:ext uri="{FF2B5EF4-FFF2-40B4-BE49-F238E27FC236}">
                <a16:creationId xmlns:a16="http://schemas.microsoft.com/office/drawing/2014/main" id="{E7A580F6-9376-FC9A-E3FC-EFEDEEE7BD7B}"/>
              </a:ext>
            </a:extLst>
          </p:cNvPr>
          <p:cNvSpPr>
            <a:spLocks noGrp="1"/>
          </p:cNvSpPr>
          <p:nvPr>
            <p:ph idx="1"/>
          </p:nvPr>
        </p:nvSpPr>
        <p:spPr/>
        <p:txBody>
          <a:bodyPr/>
          <a:lstStyle/>
          <a:p>
            <a:r>
              <a:rPr lang="en-GB" sz="1400" i="0" dirty="0">
                <a:solidFill>
                  <a:srgbClr val="000000"/>
                </a:solidFill>
                <a:effectLst/>
              </a:rPr>
              <a:t>NCT: Study name as per clinical trial.gov</a:t>
            </a:r>
          </a:p>
          <a:p>
            <a:pPr lvl="1"/>
            <a:r>
              <a:rPr lang="en-GB" sz="1200" i="0" dirty="0">
                <a:solidFill>
                  <a:srgbClr val="000000"/>
                </a:solidFill>
                <a:effectLst/>
              </a:rPr>
              <a:t>Study design [Trial statu</a:t>
            </a:r>
            <a:r>
              <a:rPr lang="en-GB" sz="1200" dirty="0">
                <a:solidFill>
                  <a:srgbClr val="000000"/>
                </a:solidFill>
              </a:rPr>
              <a:t>s: e.g. Active, not recruiting/ Recruiting/ Completed</a:t>
            </a:r>
            <a:r>
              <a:rPr lang="en-GB" sz="1200" i="0" dirty="0">
                <a:solidFill>
                  <a:srgbClr val="000000"/>
                </a:solidFill>
                <a:effectLst/>
              </a:rPr>
              <a:t>]</a:t>
            </a:r>
          </a:p>
          <a:p>
            <a:pPr lvl="1"/>
            <a:r>
              <a:rPr lang="en-GB" sz="1200" dirty="0">
                <a:solidFill>
                  <a:srgbClr val="000000"/>
                </a:solidFill>
              </a:rPr>
              <a:t>Expected Completion date: </a:t>
            </a:r>
          </a:p>
          <a:p>
            <a:r>
              <a:rPr lang="en-GB" sz="1400" i="0" dirty="0">
                <a:solidFill>
                  <a:srgbClr val="000000"/>
                </a:solidFill>
                <a:effectLst/>
              </a:rPr>
              <a:t>NCT: Study name as per clinical trial.gov</a:t>
            </a:r>
          </a:p>
          <a:p>
            <a:pPr lvl="1"/>
            <a:r>
              <a:rPr lang="en-GB" sz="1200" dirty="0">
                <a:solidFill>
                  <a:srgbClr val="000000"/>
                </a:solidFill>
              </a:rPr>
              <a:t>Study design </a:t>
            </a:r>
            <a:r>
              <a:rPr lang="en-GB" sz="1200" i="0" dirty="0">
                <a:solidFill>
                  <a:srgbClr val="000000"/>
                </a:solidFill>
                <a:effectLst/>
              </a:rPr>
              <a:t>[Trial statu</a:t>
            </a:r>
            <a:r>
              <a:rPr lang="en-GB" sz="1200" dirty="0">
                <a:solidFill>
                  <a:srgbClr val="000000"/>
                </a:solidFill>
              </a:rPr>
              <a:t>s: e.g. Active, not recruiting/ Recruiting/ Completed</a:t>
            </a:r>
            <a:r>
              <a:rPr lang="en-GB" sz="1200" i="0" dirty="0">
                <a:solidFill>
                  <a:srgbClr val="000000"/>
                </a:solidFill>
                <a:effectLst/>
              </a:rPr>
              <a:t>]</a:t>
            </a:r>
            <a:endParaRPr lang="en-GB" sz="1200" dirty="0">
              <a:solidFill>
                <a:srgbClr val="000000"/>
              </a:solidFill>
            </a:endParaRPr>
          </a:p>
          <a:p>
            <a:pPr lvl="1"/>
            <a:r>
              <a:rPr lang="en-GB" sz="1200" i="0" dirty="0">
                <a:solidFill>
                  <a:srgbClr val="000000"/>
                </a:solidFill>
                <a:effectLst/>
              </a:rPr>
              <a:t>Expected completion date: </a:t>
            </a:r>
          </a:p>
          <a:p>
            <a:endParaRPr lang="en-GB" dirty="0"/>
          </a:p>
        </p:txBody>
      </p:sp>
      <p:sp>
        <p:nvSpPr>
          <p:cNvPr id="4" name="Footer Placeholder 3">
            <a:extLst>
              <a:ext uri="{FF2B5EF4-FFF2-40B4-BE49-F238E27FC236}">
                <a16:creationId xmlns:a16="http://schemas.microsoft.com/office/drawing/2014/main" id="{B4FF0BC5-88EE-9F15-50EA-55E8FC97CD31}"/>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023C42FF-5527-3995-1B67-D607B32A7AC7}"/>
              </a:ext>
            </a:extLst>
          </p:cNvPr>
          <p:cNvSpPr>
            <a:spLocks noGrp="1"/>
          </p:cNvSpPr>
          <p:nvPr>
            <p:ph type="sldNum" sz="quarter" idx="12"/>
          </p:nvPr>
        </p:nvSpPr>
        <p:spPr/>
        <p:txBody>
          <a:bodyPr/>
          <a:lstStyle/>
          <a:p>
            <a:fld id="{D0C807B6-AD78-42F7-9BAE-AEE14D238FEF}" type="slidenum">
              <a:rPr lang="en-GB" smtClean="0"/>
              <a:t>18</a:t>
            </a:fld>
            <a:endParaRPr lang="en-GB"/>
          </a:p>
        </p:txBody>
      </p:sp>
    </p:spTree>
    <p:extLst>
      <p:ext uri="{BB962C8B-B14F-4D97-AF65-F5344CB8AC3E}">
        <p14:creationId xmlns:p14="http://schemas.microsoft.com/office/powerpoint/2010/main" val="818919093"/>
      </p:ext>
    </p:extLst>
  </p:cSld>
  <p:clrMapOvr>
    <a:masterClrMapping/>
  </p:clrMapOvr>
  <p:extLst>
    <p:ext uri="{6950BFC3-D8DA-4A85-94F7-54DA5524770B}">
      <p188:commentRel xmlns:p188="http://schemas.microsoft.com/office/powerpoint/2018/8/main" r:id="rId3"/>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Safety: Study name (Year; n=)</a:t>
            </a:r>
          </a:p>
        </p:txBody>
      </p:sp>
      <p:graphicFrame>
        <p:nvGraphicFramePr>
          <p:cNvPr id="4" name="Table 5">
            <a:extLst>
              <a:ext uri="{FF2B5EF4-FFF2-40B4-BE49-F238E27FC236}">
                <a16:creationId xmlns:a16="http://schemas.microsoft.com/office/drawing/2014/main" id="{5929BB93-A38F-5025-79D0-A500BACDB769}"/>
              </a:ext>
            </a:extLst>
          </p:cNvPr>
          <p:cNvGraphicFramePr>
            <a:graphicFrameLocks noGrp="1"/>
          </p:cNvGraphicFramePr>
          <p:nvPr>
            <p:ph idx="1"/>
            <p:extLst>
              <p:ext uri="{D42A27DB-BD31-4B8C-83A1-F6EECF244321}">
                <p14:modId xmlns:p14="http://schemas.microsoft.com/office/powerpoint/2010/main" val="4250297378"/>
              </p:ext>
            </p:extLst>
          </p:nvPr>
        </p:nvGraphicFramePr>
        <p:xfrm>
          <a:off x="457200" y="2404482"/>
          <a:ext cx="8229600" cy="222504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837816006"/>
                    </a:ext>
                  </a:extLst>
                </a:gridCol>
                <a:gridCol w="2743200">
                  <a:extLst>
                    <a:ext uri="{9D8B030D-6E8A-4147-A177-3AD203B41FA5}">
                      <a16:colId xmlns:a16="http://schemas.microsoft.com/office/drawing/2014/main" val="4036541059"/>
                    </a:ext>
                  </a:extLst>
                </a:gridCol>
                <a:gridCol w="2743200">
                  <a:extLst>
                    <a:ext uri="{9D8B030D-6E8A-4147-A177-3AD203B41FA5}">
                      <a16:colId xmlns:a16="http://schemas.microsoft.com/office/drawing/2014/main" val="3741665524"/>
                    </a:ext>
                  </a:extLst>
                </a:gridCol>
              </a:tblGrid>
              <a:tr h="370840">
                <a:tc>
                  <a:txBody>
                    <a:bodyPr/>
                    <a:lstStyle/>
                    <a:p>
                      <a:r>
                        <a:rPr lang="en-GB" dirty="0"/>
                        <a:t>ADRs </a:t>
                      </a:r>
                      <a:r>
                        <a:rPr lang="en-GB" sz="1800" dirty="0"/>
                        <a:t>(</a:t>
                      </a:r>
                      <a:r>
                        <a:rPr lang="en-GB" sz="1800" dirty="0">
                          <a:latin typeface="Calibri" panose="020F0502020204030204" pitchFamily="34" charset="0"/>
                          <a:cs typeface="Calibri" panose="020F0502020204030204" pitchFamily="34" charset="0"/>
                        </a:rPr>
                        <a:t>≥ grade 3)</a:t>
                      </a:r>
                      <a:endParaRPr lang="en-GB" dirty="0"/>
                    </a:p>
                  </a:txBody>
                  <a:tcPr/>
                </a:tc>
                <a:tc>
                  <a:txBody>
                    <a:bodyPr/>
                    <a:lstStyle/>
                    <a:p>
                      <a:r>
                        <a:rPr lang="en-GB" dirty="0"/>
                        <a:t>Arm A (n=)</a:t>
                      </a:r>
                    </a:p>
                  </a:txBody>
                  <a:tcPr/>
                </a:tc>
                <a:tc>
                  <a:txBody>
                    <a:bodyPr/>
                    <a:lstStyle/>
                    <a:p>
                      <a:r>
                        <a:rPr lang="en-GB" dirty="0"/>
                        <a:t>Arm B (n=)</a:t>
                      </a:r>
                    </a:p>
                  </a:txBody>
                  <a:tcPr/>
                </a:tc>
                <a:extLst>
                  <a:ext uri="{0D108BD9-81ED-4DB2-BD59-A6C34878D82A}">
                    <a16:rowId xmlns:a16="http://schemas.microsoft.com/office/drawing/2014/main" val="3909590855"/>
                  </a:ext>
                </a:extLst>
              </a:tr>
              <a:tr h="370840">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067896039"/>
                  </a:ext>
                </a:extLst>
              </a:tr>
              <a:tr h="370840">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822123554"/>
                  </a:ext>
                </a:extLst>
              </a:tr>
              <a:tr h="370840">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4011404897"/>
                  </a:ext>
                </a:extLst>
              </a:tr>
              <a:tr h="370840">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4001635559"/>
                  </a:ext>
                </a:extLst>
              </a:tr>
              <a:tr h="370840">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761889896"/>
                  </a:ext>
                </a:extLst>
              </a:tr>
            </a:tbl>
          </a:graphicData>
        </a:graphic>
      </p:graphicFrame>
      <p:sp>
        <p:nvSpPr>
          <p:cNvPr id="5" name="Footer Placeholder 4"/>
          <p:cNvSpPr>
            <a:spLocks noGrp="1"/>
          </p:cNvSpPr>
          <p:nvPr>
            <p:ph type="ftr" sz="quarter" idx="11"/>
          </p:nvPr>
        </p:nvSpPr>
        <p:spPr/>
        <p:txBody>
          <a:bodyPr/>
          <a:lstStyle/>
          <a:p>
            <a:r>
              <a:rPr lang="en-GB"/>
              <a:t>North Central London Joint Formulary Committee</a:t>
            </a:r>
          </a:p>
        </p:txBody>
      </p:sp>
      <p:sp>
        <p:nvSpPr>
          <p:cNvPr id="8" name="Slide Number Placeholder 7"/>
          <p:cNvSpPr>
            <a:spLocks noGrp="1"/>
          </p:cNvSpPr>
          <p:nvPr>
            <p:ph type="sldNum" sz="quarter" idx="12"/>
          </p:nvPr>
        </p:nvSpPr>
        <p:spPr/>
        <p:txBody>
          <a:bodyPr/>
          <a:lstStyle/>
          <a:p>
            <a:fld id="{D0C807B6-AD78-42F7-9BAE-AEE14D238FEF}" type="slidenum">
              <a:rPr lang="en-GB" smtClean="0"/>
              <a:t>19</a:t>
            </a:fld>
            <a:endParaRPr lang="en-GB"/>
          </a:p>
        </p:txBody>
      </p:sp>
      <p:sp>
        <p:nvSpPr>
          <p:cNvPr id="6" name="TextBox 5">
            <a:extLst>
              <a:ext uri="{FF2B5EF4-FFF2-40B4-BE49-F238E27FC236}">
                <a16:creationId xmlns:a16="http://schemas.microsoft.com/office/drawing/2014/main" id="{C9EB5B83-2BFD-78C7-CD8A-8EBD8AB179D4}"/>
              </a:ext>
            </a:extLst>
          </p:cNvPr>
          <p:cNvSpPr txBox="1"/>
          <p:nvPr/>
        </p:nvSpPr>
        <p:spPr>
          <a:xfrm>
            <a:off x="635620" y="927154"/>
            <a:ext cx="8051180" cy="1477328"/>
          </a:xfrm>
          <a:prstGeom prst="rect">
            <a:avLst/>
          </a:prstGeom>
          <a:noFill/>
        </p:spPr>
        <p:txBody>
          <a:bodyPr wrap="square" rtlCol="0">
            <a:spAutoFit/>
          </a:bodyPr>
          <a:lstStyle/>
          <a:p>
            <a:pPr marL="285750" indent="-285750">
              <a:buFontTx/>
              <a:buChar char="-"/>
            </a:pPr>
            <a:r>
              <a:rPr lang="en-GB" dirty="0"/>
              <a:t>Treatment related ADRs: </a:t>
            </a:r>
          </a:p>
          <a:p>
            <a:pPr marL="285750" indent="-285750">
              <a:buFontTx/>
              <a:buChar char="-"/>
            </a:pPr>
            <a:r>
              <a:rPr lang="en-GB" dirty="0"/>
              <a:t>Treatment related discontinuation:</a:t>
            </a:r>
          </a:p>
          <a:p>
            <a:pPr marL="742950" lvl="1" indent="-285750">
              <a:buFontTx/>
              <a:buChar char="-"/>
            </a:pPr>
            <a:r>
              <a:rPr lang="en-GB" dirty="0"/>
              <a:t>Reasons for discontinuation </a:t>
            </a:r>
          </a:p>
          <a:p>
            <a:pPr marL="285750" indent="-285750">
              <a:buFontTx/>
              <a:buChar char="-"/>
            </a:pPr>
            <a:r>
              <a:rPr lang="en-GB" dirty="0"/>
              <a:t>Treatment related death:</a:t>
            </a:r>
          </a:p>
          <a:p>
            <a:pPr marL="742950" lvl="1" indent="-285750">
              <a:buFontTx/>
              <a:buChar char="-"/>
            </a:pPr>
            <a:r>
              <a:rPr lang="en-GB" dirty="0"/>
              <a:t>Causes of death</a:t>
            </a:r>
          </a:p>
        </p:txBody>
      </p:sp>
    </p:spTree>
    <p:extLst>
      <p:ext uri="{BB962C8B-B14F-4D97-AF65-F5344CB8AC3E}">
        <p14:creationId xmlns:p14="http://schemas.microsoft.com/office/powerpoint/2010/main" val="2570939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6E99C-AA10-28FB-3913-4DF1D3B78496}"/>
              </a:ext>
            </a:extLst>
          </p:cNvPr>
          <p:cNvSpPr>
            <a:spLocks noGrp="1"/>
          </p:cNvSpPr>
          <p:nvPr>
            <p:ph type="title"/>
          </p:nvPr>
        </p:nvSpPr>
        <p:spPr/>
        <p:txBody>
          <a:bodyPr/>
          <a:lstStyle/>
          <a:p>
            <a:r>
              <a:rPr lang="en-GB"/>
              <a:t>Overview</a:t>
            </a:r>
          </a:p>
        </p:txBody>
      </p:sp>
      <p:sp>
        <p:nvSpPr>
          <p:cNvPr id="3" name="Content Placeholder 2">
            <a:extLst>
              <a:ext uri="{FF2B5EF4-FFF2-40B4-BE49-F238E27FC236}">
                <a16:creationId xmlns:a16="http://schemas.microsoft.com/office/drawing/2014/main" id="{C04D0132-8EAC-6242-102B-8E3F73D0F0AB}"/>
              </a:ext>
            </a:extLst>
          </p:cNvPr>
          <p:cNvSpPr>
            <a:spLocks noGrp="1"/>
          </p:cNvSpPr>
          <p:nvPr>
            <p:ph idx="1"/>
          </p:nvPr>
        </p:nvSpPr>
        <p:spPr>
          <a:xfrm>
            <a:off x="457200" y="975528"/>
            <a:ext cx="8229600" cy="3791735"/>
          </a:xfrm>
        </p:spPr>
        <p:txBody>
          <a:bodyPr>
            <a:noAutofit/>
          </a:bodyPr>
          <a:lstStyle/>
          <a:p>
            <a:r>
              <a:rPr lang="en-GB" sz="1100" dirty="0"/>
              <a:t>Clinical background</a:t>
            </a:r>
          </a:p>
          <a:p>
            <a:r>
              <a:rPr lang="en-GB" sz="1100" dirty="0"/>
              <a:t>Current treatment pathway</a:t>
            </a:r>
          </a:p>
          <a:p>
            <a:r>
              <a:rPr lang="en-GB" sz="1100" dirty="0"/>
              <a:t>Proposed treatment pathway</a:t>
            </a:r>
          </a:p>
          <a:p>
            <a:r>
              <a:rPr lang="en-GB" sz="1100" dirty="0"/>
              <a:t>Product overview </a:t>
            </a:r>
          </a:p>
          <a:p>
            <a:r>
              <a:rPr lang="en-GB" sz="1100" dirty="0"/>
              <a:t>Prescribing</a:t>
            </a:r>
          </a:p>
          <a:p>
            <a:r>
              <a:rPr lang="en-GB" sz="1100" dirty="0"/>
              <a:t>Unmet need</a:t>
            </a:r>
          </a:p>
          <a:p>
            <a:r>
              <a:rPr lang="en-GB" sz="1100" dirty="0"/>
              <a:t>Guidelines</a:t>
            </a:r>
          </a:p>
          <a:p>
            <a:r>
              <a:rPr lang="en-GB" sz="1100" dirty="0"/>
              <a:t>Formulary status</a:t>
            </a:r>
          </a:p>
          <a:p>
            <a:r>
              <a:rPr lang="en-GB" sz="1100" dirty="0"/>
              <a:t>PICO</a:t>
            </a:r>
          </a:p>
          <a:p>
            <a:r>
              <a:rPr lang="en-GB" sz="1100" dirty="0"/>
              <a:t>Efficacy</a:t>
            </a:r>
          </a:p>
          <a:p>
            <a:r>
              <a:rPr lang="en-GB" sz="1100" dirty="0"/>
              <a:t>Relevant clinical trials</a:t>
            </a:r>
          </a:p>
          <a:p>
            <a:r>
              <a:rPr lang="en-GB" sz="1100" dirty="0"/>
              <a:t>Safety and risk</a:t>
            </a:r>
          </a:p>
          <a:p>
            <a:r>
              <a:rPr lang="en-GB" sz="1100" dirty="0"/>
              <a:t>Convenience</a:t>
            </a:r>
          </a:p>
          <a:p>
            <a:r>
              <a:rPr lang="en-GB" sz="1100" dirty="0"/>
              <a:t>Cost-effectiveness</a:t>
            </a:r>
          </a:p>
          <a:p>
            <a:r>
              <a:rPr lang="en-GB" sz="1100" dirty="0"/>
              <a:t>Drug acquisition costs</a:t>
            </a:r>
          </a:p>
          <a:p>
            <a:r>
              <a:rPr lang="en-GB" sz="1100" dirty="0"/>
              <a:t>Healthcare resource utilisation</a:t>
            </a:r>
          </a:p>
          <a:p>
            <a:r>
              <a:rPr lang="en-GB" sz="1100" dirty="0"/>
              <a:t>NCL budget impact</a:t>
            </a:r>
          </a:p>
          <a:p>
            <a:r>
              <a:rPr lang="en-GB" sz="1100" dirty="0"/>
              <a:t>Other information (legal status, procurement etc.)</a:t>
            </a:r>
          </a:p>
          <a:p>
            <a:r>
              <a:rPr lang="en-GB" sz="1100" dirty="0"/>
              <a:t>Summary (RAG rating)</a:t>
            </a:r>
          </a:p>
        </p:txBody>
      </p:sp>
      <p:sp>
        <p:nvSpPr>
          <p:cNvPr id="4" name="Footer Placeholder 3">
            <a:extLst>
              <a:ext uri="{FF2B5EF4-FFF2-40B4-BE49-F238E27FC236}">
                <a16:creationId xmlns:a16="http://schemas.microsoft.com/office/drawing/2014/main" id="{995B340E-89B9-2714-34CE-261B936058BF}"/>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8D66D2C3-DD41-F7DE-9B8D-CA3A2ACF9B5F}"/>
              </a:ext>
            </a:extLst>
          </p:cNvPr>
          <p:cNvSpPr>
            <a:spLocks noGrp="1"/>
          </p:cNvSpPr>
          <p:nvPr>
            <p:ph type="sldNum" sz="quarter" idx="12"/>
          </p:nvPr>
        </p:nvSpPr>
        <p:spPr/>
        <p:txBody>
          <a:bodyPr/>
          <a:lstStyle/>
          <a:p>
            <a:fld id="{D0C807B6-AD78-42F7-9BAE-AEE14D238FEF}" type="slidenum">
              <a:rPr lang="en-GB" smtClean="0"/>
              <a:t>2</a:t>
            </a:fld>
            <a:endParaRPr lang="en-GB"/>
          </a:p>
        </p:txBody>
      </p:sp>
    </p:spTree>
    <p:extLst>
      <p:ext uri="{BB962C8B-B14F-4D97-AF65-F5344CB8AC3E}">
        <p14:creationId xmlns:p14="http://schemas.microsoft.com/office/powerpoint/2010/main" val="11470361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04D52-75FF-F43A-081F-8A7E8AC1CC61}"/>
              </a:ext>
            </a:extLst>
          </p:cNvPr>
          <p:cNvSpPr>
            <a:spLocks noGrp="1"/>
          </p:cNvSpPr>
          <p:nvPr>
            <p:ph type="title"/>
          </p:nvPr>
        </p:nvSpPr>
        <p:spPr/>
        <p:txBody>
          <a:bodyPr>
            <a:normAutofit fontScale="90000"/>
          </a:bodyPr>
          <a:lstStyle/>
          <a:p>
            <a:r>
              <a:rPr lang="en-GB" dirty="0"/>
              <a:t>Safety (SPC): specify population from the SPC (n=)</a:t>
            </a:r>
          </a:p>
        </p:txBody>
      </p:sp>
      <p:graphicFrame>
        <p:nvGraphicFramePr>
          <p:cNvPr id="6" name="Table 6">
            <a:extLst>
              <a:ext uri="{FF2B5EF4-FFF2-40B4-BE49-F238E27FC236}">
                <a16:creationId xmlns:a16="http://schemas.microsoft.com/office/drawing/2014/main" id="{98FFFBF1-3FC2-9ACC-3AC5-9BBFE6425AD8}"/>
              </a:ext>
            </a:extLst>
          </p:cNvPr>
          <p:cNvGraphicFramePr>
            <a:graphicFrameLocks noGrp="1"/>
          </p:cNvGraphicFramePr>
          <p:nvPr>
            <p:ph idx="1"/>
            <p:extLst>
              <p:ext uri="{D42A27DB-BD31-4B8C-83A1-F6EECF244321}">
                <p14:modId xmlns:p14="http://schemas.microsoft.com/office/powerpoint/2010/main" val="3737253237"/>
              </p:ext>
            </p:extLst>
          </p:nvPr>
        </p:nvGraphicFramePr>
        <p:xfrm>
          <a:off x="457200" y="1200150"/>
          <a:ext cx="8229600" cy="2494280"/>
        </p:xfrm>
        <a:graphic>
          <a:graphicData uri="http://schemas.openxmlformats.org/drawingml/2006/table">
            <a:tbl>
              <a:tblPr firstRow="1" bandRow="1">
                <a:tableStyleId>{5C22544A-7EE6-4342-B048-85BDC9FD1C3A}</a:tableStyleId>
              </a:tblPr>
              <a:tblGrid>
                <a:gridCol w="1616927">
                  <a:extLst>
                    <a:ext uri="{9D8B030D-6E8A-4147-A177-3AD203B41FA5}">
                      <a16:colId xmlns:a16="http://schemas.microsoft.com/office/drawing/2014/main" val="616846682"/>
                    </a:ext>
                  </a:extLst>
                </a:gridCol>
                <a:gridCol w="6612673">
                  <a:extLst>
                    <a:ext uri="{9D8B030D-6E8A-4147-A177-3AD203B41FA5}">
                      <a16:colId xmlns:a16="http://schemas.microsoft.com/office/drawing/2014/main" val="3973096537"/>
                    </a:ext>
                  </a:extLst>
                </a:gridCol>
              </a:tblGrid>
              <a:tr h="370840">
                <a:tc>
                  <a:txBody>
                    <a:bodyPr/>
                    <a:lstStyle/>
                    <a:p>
                      <a:r>
                        <a:rPr lang="en-GB" dirty="0"/>
                        <a:t>Frequency</a:t>
                      </a:r>
                    </a:p>
                  </a:txBody>
                  <a:tcPr/>
                </a:tc>
                <a:tc>
                  <a:txBody>
                    <a:bodyPr/>
                    <a:lstStyle/>
                    <a:p>
                      <a:r>
                        <a:rPr lang="en-GB" dirty="0"/>
                        <a:t>Adverse effect</a:t>
                      </a:r>
                    </a:p>
                  </a:txBody>
                  <a:tcPr/>
                </a:tc>
                <a:extLst>
                  <a:ext uri="{0D108BD9-81ED-4DB2-BD59-A6C34878D82A}">
                    <a16:rowId xmlns:a16="http://schemas.microsoft.com/office/drawing/2014/main" val="2348373155"/>
                  </a:ext>
                </a:extLst>
              </a:tr>
              <a:tr h="370840">
                <a:tc>
                  <a:txBody>
                    <a:bodyPr/>
                    <a:lstStyle/>
                    <a:p>
                      <a:r>
                        <a:rPr lang="en-GB" dirty="0"/>
                        <a:t>Very common</a:t>
                      </a:r>
                    </a:p>
                  </a:txBody>
                  <a:tcPr/>
                </a:tc>
                <a:tc>
                  <a:txBody>
                    <a:bodyPr/>
                    <a:lstStyle/>
                    <a:p>
                      <a:endParaRPr lang="en-GB"/>
                    </a:p>
                  </a:txBody>
                  <a:tcPr/>
                </a:tc>
                <a:extLst>
                  <a:ext uri="{0D108BD9-81ED-4DB2-BD59-A6C34878D82A}">
                    <a16:rowId xmlns:a16="http://schemas.microsoft.com/office/drawing/2014/main" val="1402588492"/>
                  </a:ext>
                </a:extLst>
              </a:tr>
              <a:tr h="370840">
                <a:tc>
                  <a:txBody>
                    <a:bodyPr/>
                    <a:lstStyle/>
                    <a:p>
                      <a:r>
                        <a:rPr lang="en-GB" dirty="0"/>
                        <a:t>Common</a:t>
                      </a:r>
                    </a:p>
                  </a:txBody>
                  <a:tcPr/>
                </a:tc>
                <a:tc>
                  <a:txBody>
                    <a:bodyPr/>
                    <a:lstStyle/>
                    <a:p>
                      <a:endParaRPr lang="en-GB"/>
                    </a:p>
                  </a:txBody>
                  <a:tcPr/>
                </a:tc>
                <a:extLst>
                  <a:ext uri="{0D108BD9-81ED-4DB2-BD59-A6C34878D82A}">
                    <a16:rowId xmlns:a16="http://schemas.microsoft.com/office/drawing/2014/main" val="458496039"/>
                  </a:ext>
                </a:extLst>
              </a:tr>
              <a:tr h="370840">
                <a:tc>
                  <a:txBody>
                    <a:bodyPr/>
                    <a:lstStyle/>
                    <a:p>
                      <a:r>
                        <a:rPr lang="en-GB" dirty="0"/>
                        <a:t>Uncommon</a:t>
                      </a:r>
                    </a:p>
                  </a:txBody>
                  <a:tcPr/>
                </a:tc>
                <a:tc>
                  <a:txBody>
                    <a:bodyPr/>
                    <a:lstStyle/>
                    <a:p>
                      <a:endParaRPr lang="en-GB"/>
                    </a:p>
                  </a:txBody>
                  <a:tcPr/>
                </a:tc>
                <a:extLst>
                  <a:ext uri="{0D108BD9-81ED-4DB2-BD59-A6C34878D82A}">
                    <a16:rowId xmlns:a16="http://schemas.microsoft.com/office/drawing/2014/main" val="109606152"/>
                  </a:ext>
                </a:extLst>
              </a:tr>
              <a:tr h="370840">
                <a:tc>
                  <a:txBody>
                    <a:bodyPr/>
                    <a:lstStyle/>
                    <a:p>
                      <a:r>
                        <a:rPr lang="en-GB" dirty="0"/>
                        <a:t>Rare</a:t>
                      </a:r>
                    </a:p>
                  </a:txBody>
                  <a:tcPr/>
                </a:tc>
                <a:tc>
                  <a:txBody>
                    <a:bodyPr/>
                    <a:lstStyle/>
                    <a:p>
                      <a:endParaRPr lang="en-GB" dirty="0"/>
                    </a:p>
                  </a:txBody>
                  <a:tcPr/>
                </a:tc>
                <a:extLst>
                  <a:ext uri="{0D108BD9-81ED-4DB2-BD59-A6C34878D82A}">
                    <a16:rowId xmlns:a16="http://schemas.microsoft.com/office/drawing/2014/main" val="3212657189"/>
                  </a:ext>
                </a:extLst>
              </a:tr>
              <a:tr h="370840">
                <a:tc>
                  <a:txBody>
                    <a:bodyPr/>
                    <a:lstStyle/>
                    <a:p>
                      <a:r>
                        <a:rPr lang="en-GB" dirty="0"/>
                        <a:t>Frequency not known</a:t>
                      </a:r>
                    </a:p>
                  </a:txBody>
                  <a:tcPr/>
                </a:tc>
                <a:tc>
                  <a:txBody>
                    <a:bodyPr/>
                    <a:lstStyle/>
                    <a:p>
                      <a:endParaRPr lang="en-GB" dirty="0"/>
                    </a:p>
                  </a:txBody>
                  <a:tcPr/>
                </a:tc>
                <a:extLst>
                  <a:ext uri="{0D108BD9-81ED-4DB2-BD59-A6C34878D82A}">
                    <a16:rowId xmlns:a16="http://schemas.microsoft.com/office/drawing/2014/main" val="4009007812"/>
                  </a:ext>
                </a:extLst>
              </a:tr>
            </a:tbl>
          </a:graphicData>
        </a:graphic>
      </p:graphicFrame>
      <p:sp>
        <p:nvSpPr>
          <p:cNvPr id="4" name="Footer Placeholder 3">
            <a:extLst>
              <a:ext uri="{FF2B5EF4-FFF2-40B4-BE49-F238E27FC236}">
                <a16:creationId xmlns:a16="http://schemas.microsoft.com/office/drawing/2014/main" id="{D90E750C-4417-6C20-8765-0C2E4FBCB692}"/>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2FB27A0C-18FC-FC13-8001-BBA67E2241E1}"/>
              </a:ext>
            </a:extLst>
          </p:cNvPr>
          <p:cNvSpPr>
            <a:spLocks noGrp="1"/>
          </p:cNvSpPr>
          <p:nvPr>
            <p:ph type="sldNum" sz="quarter" idx="12"/>
          </p:nvPr>
        </p:nvSpPr>
        <p:spPr/>
        <p:txBody>
          <a:bodyPr/>
          <a:lstStyle/>
          <a:p>
            <a:fld id="{D0C807B6-AD78-42F7-9BAE-AEE14D238FEF}" type="slidenum">
              <a:rPr lang="en-GB" smtClean="0"/>
              <a:t>20</a:t>
            </a:fld>
            <a:endParaRPr lang="en-GB"/>
          </a:p>
        </p:txBody>
      </p:sp>
    </p:spTree>
    <p:extLst>
      <p:ext uri="{BB962C8B-B14F-4D97-AF65-F5344CB8AC3E}">
        <p14:creationId xmlns:p14="http://schemas.microsoft.com/office/powerpoint/2010/main" val="3318043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EA873-7789-DB2A-6F6F-58E73EF73BDF}"/>
              </a:ext>
            </a:extLst>
          </p:cNvPr>
          <p:cNvSpPr>
            <a:spLocks noGrp="1"/>
          </p:cNvSpPr>
          <p:nvPr>
            <p:ph type="title"/>
          </p:nvPr>
        </p:nvSpPr>
        <p:spPr/>
        <p:txBody>
          <a:bodyPr/>
          <a:lstStyle/>
          <a:p>
            <a:r>
              <a:rPr lang="en-GB"/>
              <a:t>Risk</a:t>
            </a:r>
          </a:p>
        </p:txBody>
      </p:sp>
      <p:graphicFrame>
        <p:nvGraphicFramePr>
          <p:cNvPr id="6" name="Content Placeholder 5">
            <a:extLst>
              <a:ext uri="{FF2B5EF4-FFF2-40B4-BE49-F238E27FC236}">
                <a16:creationId xmlns:a16="http://schemas.microsoft.com/office/drawing/2014/main" id="{C4398270-73F1-171C-CC02-183E82659EFB}"/>
              </a:ext>
            </a:extLst>
          </p:cNvPr>
          <p:cNvGraphicFramePr>
            <a:graphicFrameLocks noGrp="1"/>
          </p:cNvGraphicFramePr>
          <p:nvPr>
            <p:ph idx="1"/>
            <p:extLst>
              <p:ext uri="{D42A27DB-BD31-4B8C-83A1-F6EECF244321}">
                <p14:modId xmlns:p14="http://schemas.microsoft.com/office/powerpoint/2010/main" val="3467678166"/>
              </p:ext>
            </p:extLst>
          </p:nvPr>
        </p:nvGraphicFramePr>
        <p:xfrm>
          <a:off x="457200" y="1330286"/>
          <a:ext cx="5895975" cy="1584960"/>
        </p:xfrm>
        <a:graphic>
          <a:graphicData uri="http://schemas.openxmlformats.org/drawingml/2006/table">
            <a:tbl>
              <a:tblPr/>
              <a:tblGrid>
                <a:gridCol w="838200">
                  <a:extLst>
                    <a:ext uri="{9D8B030D-6E8A-4147-A177-3AD203B41FA5}">
                      <a16:colId xmlns:a16="http://schemas.microsoft.com/office/drawing/2014/main" val="2975521080"/>
                    </a:ext>
                  </a:extLst>
                </a:gridCol>
                <a:gridCol w="619125">
                  <a:extLst>
                    <a:ext uri="{9D8B030D-6E8A-4147-A177-3AD203B41FA5}">
                      <a16:colId xmlns:a16="http://schemas.microsoft.com/office/drawing/2014/main" val="3348794361"/>
                    </a:ext>
                  </a:extLst>
                </a:gridCol>
                <a:gridCol w="466725">
                  <a:extLst>
                    <a:ext uri="{9D8B030D-6E8A-4147-A177-3AD203B41FA5}">
                      <a16:colId xmlns:a16="http://schemas.microsoft.com/office/drawing/2014/main" val="3346947960"/>
                    </a:ext>
                  </a:extLst>
                </a:gridCol>
                <a:gridCol w="457200">
                  <a:extLst>
                    <a:ext uri="{9D8B030D-6E8A-4147-A177-3AD203B41FA5}">
                      <a16:colId xmlns:a16="http://schemas.microsoft.com/office/drawing/2014/main" val="191872914"/>
                    </a:ext>
                  </a:extLst>
                </a:gridCol>
                <a:gridCol w="466725">
                  <a:extLst>
                    <a:ext uri="{9D8B030D-6E8A-4147-A177-3AD203B41FA5}">
                      <a16:colId xmlns:a16="http://schemas.microsoft.com/office/drawing/2014/main" val="3753920767"/>
                    </a:ext>
                  </a:extLst>
                </a:gridCol>
                <a:gridCol w="457200">
                  <a:extLst>
                    <a:ext uri="{9D8B030D-6E8A-4147-A177-3AD203B41FA5}">
                      <a16:colId xmlns:a16="http://schemas.microsoft.com/office/drawing/2014/main" val="725103667"/>
                    </a:ext>
                  </a:extLst>
                </a:gridCol>
                <a:gridCol w="466725">
                  <a:extLst>
                    <a:ext uri="{9D8B030D-6E8A-4147-A177-3AD203B41FA5}">
                      <a16:colId xmlns:a16="http://schemas.microsoft.com/office/drawing/2014/main" val="3835820496"/>
                    </a:ext>
                  </a:extLst>
                </a:gridCol>
                <a:gridCol w="457200">
                  <a:extLst>
                    <a:ext uri="{9D8B030D-6E8A-4147-A177-3AD203B41FA5}">
                      <a16:colId xmlns:a16="http://schemas.microsoft.com/office/drawing/2014/main" val="407023317"/>
                    </a:ext>
                  </a:extLst>
                </a:gridCol>
                <a:gridCol w="466725">
                  <a:extLst>
                    <a:ext uri="{9D8B030D-6E8A-4147-A177-3AD203B41FA5}">
                      <a16:colId xmlns:a16="http://schemas.microsoft.com/office/drawing/2014/main" val="2276997634"/>
                    </a:ext>
                  </a:extLst>
                </a:gridCol>
                <a:gridCol w="457200">
                  <a:extLst>
                    <a:ext uri="{9D8B030D-6E8A-4147-A177-3AD203B41FA5}">
                      <a16:colId xmlns:a16="http://schemas.microsoft.com/office/drawing/2014/main" val="2380393602"/>
                    </a:ext>
                  </a:extLst>
                </a:gridCol>
                <a:gridCol w="742950">
                  <a:extLst>
                    <a:ext uri="{9D8B030D-6E8A-4147-A177-3AD203B41FA5}">
                      <a16:colId xmlns:a16="http://schemas.microsoft.com/office/drawing/2014/main" val="2949266851"/>
                    </a:ext>
                  </a:extLst>
                </a:gridCol>
              </a:tblGrid>
              <a:tr h="714375">
                <a:tc>
                  <a:txBody>
                    <a:bodyPr/>
                    <a:lstStyle/>
                    <a:p>
                      <a:pPr fontAlgn="t"/>
                      <a:endParaRPr lang="en-GB">
                        <a:effectLst/>
                      </a:endParaRPr>
                    </a:p>
                    <a:p>
                      <a:pPr algn="ctr" rtl="0" fontAlgn="base"/>
                      <a:r>
                        <a:rPr lang="en-GB" sz="800" b="1" i="0">
                          <a:effectLst/>
                          <a:latin typeface="Calibri" panose="020F0502020204030204" pitchFamily="34" charset="0"/>
                        </a:rPr>
                        <a:t>Drug name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Prepared injectable </a:t>
                      </a:r>
                      <a:endParaRPr lang="en-GB" b="1" i="0">
                        <a:effectLst/>
                      </a:endParaRPr>
                    </a:p>
                    <a:p>
                      <a:pPr algn="ctr" rtl="0" fontAlgn="base"/>
                      <a:r>
                        <a:rPr lang="en-GB" sz="800" b="1" i="0">
                          <a:effectLst/>
                          <a:latin typeface="Calibri" panose="020F0502020204030204" pitchFamily="34" charset="0"/>
                        </a:rPr>
                        <a:t>medicine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Therapeutic  </a:t>
                      </a:r>
                      <a:endParaRPr lang="en-GB" b="1" i="0">
                        <a:effectLst/>
                      </a:endParaRPr>
                    </a:p>
                    <a:p>
                      <a:pPr algn="ctr" rtl="0" fontAlgn="base"/>
                      <a:r>
                        <a:rPr lang="en-GB" sz="800" b="1" i="0">
                          <a:effectLst/>
                          <a:latin typeface="Calibri" panose="020F0502020204030204" pitchFamily="34" charset="0"/>
                        </a:rPr>
                        <a:t>risk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Use of  concentrate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Complex calculation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Complex preparation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Reconstitute  </a:t>
                      </a:r>
                      <a:endParaRPr lang="en-GB" b="1" i="0">
                        <a:effectLst/>
                      </a:endParaRPr>
                    </a:p>
                    <a:p>
                      <a:pPr algn="ctr" rtl="0" fontAlgn="base"/>
                      <a:r>
                        <a:rPr lang="en-GB" sz="800" b="1" i="0">
                          <a:effectLst/>
                          <a:latin typeface="Calibri" panose="020F0502020204030204" pitchFamily="34" charset="0"/>
                        </a:rPr>
                        <a:t>vial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Part/multiple container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Use of infusion </a:t>
                      </a:r>
                      <a:endParaRPr lang="en-GB" b="1" i="0">
                        <a:effectLst/>
                      </a:endParaRPr>
                    </a:p>
                    <a:p>
                      <a:pPr algn="ctr" rtl="0" fontAlgn="base"/>
                      <a:r>
                        <a:rPr lang="en-GB" sz="800" b="1" i="0">
                          <a:effectLst/>
                          <a:latin typeface="Calibri" panose="020F0502020204030204" pitchFamily="34" charset="0"/>
                        </a:rPr>
                        <a:t>pump/driver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Non standard infusion set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tc>
                  <a:txBody>
                    <a:bodyPr/>
                    <a:lstStyle/>
                    <a:p>
                      <a:pPr algn="ctr" fontAlgn="t"/>
                      <a:endParaRPr lang="en-GB">
                        <a:effectLst/>
                      </a:endParaRPr>
                    </a:p>
                    <a:p>
                      <a:pPr algn="ctr" rtl="0" fontAlgn="base"/>
                      <a:r>
                        <a:rPr lang="en-GB" sz="800" b="1" i="0">
                          <a:effectLst/>
                          <a:latin typeface="Calibri" panose="020F0502020204030204" pitchFamily="34" charset="0"/>
                        </a:rPr>
                        <a:t>Total Risk Factors </a:t>
                      </a:r>
                      <a:endParaRPr lang="en-GB" b="1"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317613511"/>
                  </a:ext>
                </a:extLst>
              </a:tr>
              <a:tr h="190500">
                <a:tc>
                  <a:txBody>
                    <a:bodyPr/>
                    <a:lstStyle/>
                    <a:p>
                      <a:pPr fontAlgn="t"/>
                      <a:endParaRPr lang="en-GB">
                        <a:effectLst/>
                      </a:endParaRPr>
                    </a:p>
                    <a:p>
                      <a:pPr algn="l"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l"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GB">
                        <a:effectLst/>
                      </a:endParaRPr>
                    </a:p>
                    <a:p>
                      <a:pPr algn="ctr" rtl="0" fontAlgn="base"/>
                      <a:r>
                        <a:rPr lang="en-GB" sz="800" b="0" i="0">
                          <a:effectLst/>
                          <a:latin typeface="Calibri" panose="020F0502020204030204" pitchFamily="34" charset="0"/>
                        </a:rPr>
                        <a:t> </a:t>
                      </a:r>
                      <a:endParaRPr lang="en-GB" b="0" i="0">
                        <a:effectLst/>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7490742"/>
                  </a:ext>
                </a:extLst>
              </a:tr>
            </a:tbl>
          </a:graphicData>
        </a:graphic>
      </p:graphicFrame>
      <p:sp>
        <p:nvSpPr>
          <p:cNvPr id="4" name="Footer Placeholder 3">
            <a:extLst>
              <a:ext uri="{FF2B5EF4-FFF2-40B4-BE49-F238E27FC236}">
                <a16:creationId xmlns:a16="http://schemas.microsoft.com/office/drawing/2014/main" id="{A4B374B1-E6D5-572F-D93D-D74669D262FF}"/>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E4F2D5FC-0328-3EAF-225B-02A7D4BD8717}"/>
              </a:ext>
            </a:extLst>
          </p:cNvPr>
          <p:cNvSpPr>
            <a:spLocks noGrp="1"/>
          </p:cNvSpPr>
          <p:nvPr>
            <p:ph type="sldNum" sz="quarter" idx="12"/>
          </p:nvPr>
        </p:nvSpPr>
        <p:spPr/>
        <p:txBody>
          <a:bodyPr/>
          <a:lstStyle/>
          <a:p>
            <a:fld id="{D0C807B6-AD78-42F7-9BAE-AEE14D238FEF}" type="slidenum">
              <a:rPr lang="en-GB" smtClean="0"/>
              <a:t>21</a:t>
            </a:fld>
            <a:endParaRPr lang="en-GB"/>
          </a:p>
        </p:txBody>
      </p:sp>
    </p:spTree>
    <p:extLst>
      <p:ext uri="{BB962C8B-B14F-4D97-AF65-F5344CB8AC3E}">
        <p14:creationId xmlns:p14="http://schemas.microsoft.com/office/powerpoint/2010/main" val="3334477003"/>
      </p:ext>
    </p:extLst>
  </p:cSld>
  <p:clrMapOvr>
    <a:masterClrMapping/>
  </p:clrMapOvr>
  <p:extLst>
    <p:ext uri="{6950BFC3-D8DA-4A85-94F7-54DA5524770B}">
      <p188:commentRel xmlns:p188="http://schemas.microsoft.com/office/powerpoint/2018/8/main" r:id="rId3"/>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Convenience</a:t>
            </a:r>
          </a:p>
        </p:txBody>
      </p:sp>
      <p:sp>
        <p:nvSpPr>
          <p:cNvPr id="3" name="Content Placeholder 2"/>
          <p:cNvSpPr>
            <a:spLocks noGrp="1"/>
          </p:cNvSpPr>
          <p:nvPr>
            <p:ph idx="1"/>
          </p:nvPr>
        </p:nvSpPr>
        <p:spPr>
          <a:xfrm>
            <a:off x="457200" y="1187355"/>
            <a:ext cx="8229600" cy="3478573"/>
          </a:xfrm>
        </p:spPr>
        <p:txBody>
          <a:bodyPr/>
          <a:lstStyle/>
          <a:p>
            <a:endParaRPr lang="en-GB"/>
          </a:p>
        </p:txBody>
      </p:sp>
      <p:sp>
        <p:nvSpPr>
          <p:cNvPr id="5" name="Footer Placeholder 4"/>
          <p:cNvSpPr>
            <a:spLocks noGrp="1"/>
          </p:cNvSpPr>
          <p:nvPr>
            <p:ph type="ftr" sz="quarter" idx="11"/>
          </p:nvPr>
        </p:nvSpPr>
        <p:spPr/>
        <p:txBody>
          <a:bodyPr/>
          <a:lstStyle/>
          <a:p>
            <a:r>
              <a:rPr lang="en-GB"/>
              <a:t>North Central London Joint Formulary Committee</a:t>
            </a:r>
          </a:p>
        </p:txBody>
      </p:sp>
      <p:sp>
        <p:nvSpPr>
          <p:cNvPr id="8" name="Slide Number Placeholder 7"/>
          <p:cNvSpPr>
            <a:spLocks noGrp="1"/>
          </p:cNvSpPr>
          <p:nvPr>
            <p:ph type="sldNum" sz="quarter" idx="12"/>
          </p:nvPr>
        </p:nvSpPr>
        <p:spPr/>
        <p:txBody>
          <a:bodyPr/>
          <a:lstStyle/>
          <a:p>
            <a:fld id="{D0C807B6-AD78-42F7-9BAE-AEE14D238FEF}" type="slidenum">
              <a:rPr lang="en-GB" smtClean="0"/>
              <a:t>22</a:t>
            </a:fld>
            <a:endParaRPr lang="en-GB"/>
          </a:p>
        </p:txBody>
      </p:sp>
    </p:spTree>
    <p:extLst>
      <p:ext uri="{BB962C8B-B14F-4D97-AF65-F5344CB8AC3E}">
        <p14:creationId xmlns:p14="http://schemas.microsoft.com/office/powerpoint/2010/main" val="2186118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B380E-539F-32E1-F9F9-7F479307E917}"/>
              </a:ext>
            </a:extLst>
          </p:cNvPr>
          <p:cNvSpPr>
            <a:spLocks noGrp="1"/>
          </p:cNvSpPr>
          <p:nvPr>
            <p:ph type="title"/>
          </p:nvPr>
        </p:nvSpPr>
        <p:spPr/>
        <p:txBody>
          <a:bodyPr/>
          <a:lstStyle/>
          <a:p>
            <a:r>
              <a:rPr lang="en-GB"/>
              <a:t>Cost-effectiveness</a:t>
            </a:r>
          </a:p>
        </p:txBody>
      </p:sp>
      <p:sp>
        <p:nvSpPr>
          <p:cNvPr id="3" name="Content Placeholder 2">
            <a:extLst>
              <a:ext uri="{FF2B5EF4-FFF2-40B4-BE49-F238E27FC236}">
                <a16:creationId xmlns:a16="http://schemas.microsoft.com/office/drawing/2014/main" id="{29062366-97E1-DFFF-E821-D5D5E47A2A12}"/>
              </a:ext>
            </a:extLst>
          </p:cNvPr>
          <p:cNvSpPr>
            <a:spLocks noGrp="1"/>
          </p:cNvSpPr>
          <p:nvPr>
            <p:ph idx="1"/>
          </p:nvPr>
        </p:nvSpPr>
        <p:spPr/>
        <p:txBody>
          <a:bodyPr/>
          <a:lstStyle/>
          <a:p>
            <a:endParaRPr lang="en-GB"/>
          </a:p>
        </p:txBody>
      </p:sp>
      <p:sp>
        <p:nvSpPr>
          <p:cNvPr id="4" name="Footer Placeholder 3">
            <a:extLst>
              <a:ext uri="{FF2B5EF4-FFF2-40B4-BE49-F238E27FC236}">
                <a16:creationId xmlns:a16="http://schemas.microsoft.com/office/drawing/2014/main" id="{BDEF8785-E787-0DAB-5C4C-44CE0401A021}"/>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597F0419-7482-03CA-7E91-6012294ECFA9}"/>
              </a:ext>
            </a:extLst>
          </p:cNvPr>
          <p:cNvSpPr>
            <a:spLocks noGrp="1"/>
          </p:cNvSpPr>
          <p:nvPr>
            <p:ph type="sldNum" sz="quarter" idx="12"/>
          </p:nvPr>
        </p:nvSpPr>
        <p:spPr/>
        <p:txBody>
          <a:bodyPr/>
          <a:lstStyle/>
          <a:p>
            <a:fld id="{D0C807B6-AD78-42F7-9BAE-AEE14D238FEF}" type="slidenum">
              <a:rPr lang="en-GB" smtClean="0"/>
              <a:t>23</a:t>
            </a:fld>
            <a:endParaRPr lang="en-GB"/>
          </a:p>
        </p:txBody>
      </p:sp>
    </p:spTree>
    <p:extLst>
      <p:ext uri="{BB962C8B-B14F-4D97-AF65-F5344CB8AC3E}">
        <p14:creationId xmlns:p14="http://schemas.microsoft.com/office/powerpoint/2010/main" val="3275537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F8DBE-AC40-43C8-CCD7-0183AEA5A95D}"/>
              </a:ext>
            </a:extLst>
          </p:cNvPr>
          <p:cNvSpPr>
            <a:spLocks noGrp="1"/>
          </p:cNvSpPr>
          <p:nvPr>
            <p:ph type="title"/>
          </p:nvPr>
        </p:nvSpPr>
        <p:spPr/>
        <p:txBody>
          <a:bodyPr/>
          <a:lstStyle/>
          <a:p>
            <a:r>
              <a:rPr lang="en-GB"/>
              <a:t>Drug acquisition costs</a:t>
            </a:r>
          </a:p>
        </p:txBody>
      </p:sp>
      <p:sp>
        <p:nvSpPr>
          <p:cNvPr id="3" name="Content Placeholder 2">
            <a:extLst>
              <a:ext uri="{FF2B5EF4-FFF2-40B4-BE49-F238E27FC236}">
                <a16:creationId xmlns:a16="http://schemas.microsoft.com/office/drawing/2014/main" id="{73E00C0F-B6C5-1B49-7786-37E0889E45C2}"/>
              </a:ext>
            </a:extLst>
          </p:cNvPr>
          <p:cNvSpPr>
            <a:spLocks noGrp="1"/>
          </p:cNvSpPr>
          <p:nvPr>
            <p:ph idx="1"/>
          </p:nvPr>
        </p:nvSpPr>
        <p:spPr/>
        <p:txBody>
          <a:bodyPr/>
          <a:lstStyle/>
          <a:p>
            <a:endParaRPr lang="en-GB"/>
          </a:p>
        </p:txBody>
      </p:sp>
      <p:sp>
        <p:nvSpPr>
          <p:cNvPr id="4" name="Footer Placeholder 3">
            <a:extLst>
              <a:ext uri="{FF2B5EF4-FFF2-40B4-BE49-F238E27FC236}">
                <a16:creationId xmlns:a16="http://schemas.microsoft.com/office/drawing/2014/main" id="{86D9296E-4EC7-AFFA-8938-2D40803CD66C}"/>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B0EF6E8A-8CA3-2A3D-55B8-14E3AFA67C74}"/>
              </a:ext>
            </a:extLst>
          </p:cNvPr>
          <p:cNvSpPr>
            <a:spLocks noGrp="1"/>
          </p:cNvSpPr>
          <p:nvPr>
            <p:ph type="sldNum" sz="quarter" idx="12"/>
          </p:nvPr>
        </p:nvSpPr>
        <p:spPr/>
        <p:txBody>
          <a:bodyPr/>
          <a:lstStyle/>
          <a:p>
            <a:fld id="{D0C807B6-AD78-42F7-9BAE-AEE14D238FEF}" type="slidenum">
              <a:rPr lang="en-GB" smtClean="0"/>
              <a:t>24</a:t>
            </a:fld>
            <a:endParaRPr lang="en-GB"/>
          </a:p>
        </p:txBody>
      </p:sp>
    </p:spTree>
    <p:extLst>
      <p:ext uri="{BB962C8B-B14F-4D97-AF65-F5344CB8AC3E}">
        <p14:creationId xmlns:p14="http://schemas.microsoft.com/office/powerpoint/2010/main" val="23028068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276AF-AEA6-F59C-42C6-D6F40FF0D429}"/>
              </a:ext>
            </a:extLst>
          </p:cNvPr>
          <p:cNvSpPr>
            <a:spLocks noGrp="1"/>
          </p:cNvSpPr>
          <p:nvPr>
            <p:ph type="title"/>
          </p:nvPr>
        </p:nvSpPr>
        <p:spPr/>
        <p:txBody>
          <a:bodyPr/>
          <a:lstStyle/>
          <a:p>
            <a:r>
              <a:rPr lang="en-GB"/>
              <a:t>Healthcare resource utilisation</a:t>
            </a:r>
          </a:p>
        </p:txBody>
      </p:sp>
      <p:sp>
        <p:nvSpPr>
          <p:cNvPr id="3" name="Content Placeholder 2">
            <a:extLst>
              <a:ext uri="{FF2B5EF4-FFF2-40B4-BE49-F238E27FC236}">
                <a16:creationId xmlns:a16="http://schemas.microsoft.com/office/drawing/2014/main" id="{183B8257-0DBF-2F80-CD40-E1756AAB3BE5}"/>
              </a:ext>
            </a:extLst>
          </p:cNvPr>
          <p:cNvSpPr>
            <a:spLocks noGrp="1"/>
          </p:cNvSpPr>
          <p:nvPr>
            <p:ph idx="1"/>
          </p:nvPr>
        </p:nvSpPr>
        <p:spPr/>
        <p:txBody>
          <a:bodyPr/>
          <a:lstStyle/>
          <a:p>
            <a:endParaRPr lang="en-GB"/>
          </a:p>
        </p:txBody>
      </p:sp>
      <p:sp>
        <p:nvSpPr>
          <p:cNvPr id="4" name="Footer Placeholder 3">
            <a:extLst>
              <a:ext uri="{FF2B5EF4-FFF2-40B4-BE49-F238E27FC236}">
                <a16:creationId xmlns:a16="http://schemas.microsoft.com/office/drawing/2014/main" id="{172BA3D1-6F61-C873-2D36-7A9D48D8AA17}"/>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5FAD8367-F797-52A1-0F42-5DEAFB713E5A}"/>
              </a:ext>
            </a:extLst>
          </p:cNvPr>
          <p:cNvSpPr>
            <a:spLocks noGrp="1"/>
          </p:cNvSpPr>
          <p:nvPr>
            <p:ph type="sldNum" sz="quarter" idx="12"/>
          </p:nvPr>
        </p:nvSpPr>
        <p:spPr/>
        <p:txBody>
          <a:bodyPr/>
          <a:lstStyle/>
          <a:p>
            <a:fld id="{D0C807B6-AD78-42F7-9BAE-AEE14D238FEF}" type="slidenum">
              <a:rPr lang="en-GB" smtClean="0"/>
              <a:t>25</a:t>
            </a:fld>
            <a:endParaRPr lang="en-GB"/>
          </a:p>
        </p:txBody>
      </p:sp>
    </p:spTree>
    <p:extLst>
      <p:ext uri="{BB962C8B-B14F-4D97-AF65-F5344CB8AC3E}">
        <p14:creationId xmlns:p14="http://schemas.microsoft.com/office/powerpoint/2010/main" val="1011478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Estimated impact for NCL</a:t>
            </a:r>
          </a:p>
        </p:txBody>
      </p:sp>
      <p:graphicFrame>
        <p:nvGraphicFramePr>
          <p:cNvPr id="4" name="Content Placeholder 3">
            <a:extLst>
              <a:ext uri="{FF2B5EF4-FFF2-40B4-BE49-F238E27FC236}">
                <a16:creationId xmlns:a16="http://schemas.microsoft.com/office/drawing/2014/main" id="{B12D5866-FA88-8C0B-4706-71371381D813}"/>
              </a:ext>
            </a:extLst>
          </p:cNvPr>
          <p:cNvGraphicFramePr>
            <a:graphicFrameLocks noGrp="1"/>
          </p:cNvGraphicFramePr>
          <p:nvPr>
            <p:ph idx="1"/>
            <p:extLst>
              <p:ext uri="{D42A27DB-BD31-4B8C-83A1-F6EECF244321}">
                <p14:modId xmlns:p14="http://schemas.microsoft.com/office/powerpoint/2010/main" val="1707024750"/>
              </p:ext>
            </p:extLst>
          </p:nvPr>
        </p:nvGraphicFramePr>
        <p:xfrm>
          <a:off x="336636" y="1197801"/>
          <a:ext cx="8558408" cy="1483360"/>
        </p:xfrm>
        <a:graphic>
          <a:graphicData uri="http://schemas.openxmlformats.org/drawingml/2006/table">
            <a:tbl>
              <a:tblPr firstRow="1" bandRow="1">
                <a:tableStyleId>{5C22544A-7EE6-4342-B048-85BDC9FD1C3A}</a:tableStyleId>
              </a:tblPr>
              <a:tblGrid>
                <a:gridCol w="1156099">
                  <a:extLst>
                    <a:ext uri="{9D8B030D-6E8A-4147-A177-3AD203B41FA5}">
                      <a16:colId xmlns:a16="http://schemas.microsoft.com/office/drawing/2014/main" val="1696471762"/>
                    </a:ext>
                  </a:extLst>
                </a:gridCol>
                <a:gridCol w="2458232">
                  <a:extLst>
                    <a:ext uri="{9D8B030D-6E8A-4147-A177-3AD203B41FA5}">
                      <a16:colId xmlns:a16="http://schemas.microsoft.com/office/drawing/2014/main" val="2160903665"/>
                    </a:ext>
                  </a:extLst>
                </a:gridCol>
                <a:gridCol w="2804474">
                  <a:extLst>
                    <a:ext uri="{9D8B030D-6E8A-4147-A177-3AD203B41FA5}">
                      <a16:colId xmlns:a16="http://schemas.microsoft.com/office/drawing/2014/main" val="2877859108"/>
                    </a:ext>
                  </a:extLst>
                </a:gridCol>
                <a:gridCol w="2139603">
                  <a:extLst>
                    <a:ext uri="{9D8B030D-6E8A-4147-A177-3AD203B41FA5}">
                      <a16:colId xmlns:a16="http://schemas.microsoft.com/office/drawing/2014/main" val="3168038438"/>
                    </a:ext>
                  </a:extLst>
                </a:gridCol>
              </a:tblGrid>
              <a:tr h="370840">
                <a:tc>
                  <a:txBody>
                    <a:bodyPr/>
                    <a:lstStyle/>
                    <a:p>
                      <a:endParaRPr lang="en-GB" sz="1600" dirty="0"/>
                    </a:p>
                  </a:txBody>
                  <a:tcPr/>
                </a:tc>
                <a:tc>
                  <a:txBody>
                    <a:bodyPr/>
                    <a:lstStyle/>
                    <a:p>
                      <a:r>
                        <a:rPr lang="en-GB" sz="1600" dirty="0"/>
                        <a:t>Estimated patient nos. p.a.</a:t>
                      </a:r>
                    </a:p>
                  </a:txBody>
                  <a:tcPr/>
                </a:tc>
                <a:tc>
                  <a:txBody>
                    <a:bodyPr/>
                    <a:lstStyle/>
                    <a:p>
                      <a:r>
                        <a:rPr lang="en-GB" sz="1600"/>
                        <a:t>Cost per patient </a:t>
                      </a:r>
                      <a:r>
                        <a:rPr lang="en-GB" sz="1600" dirty="0"/>
                        <a:t>p.a.</a:t>
                      </a:r>
                    </a:p>
                  </a:txBody>
                  <a:tcPr/>
                </a:tc>
                <a:tc>
                  <a:txBody>
                    <a:bodyPr/>
                    <a:lstStyle/>
                    <a:p>
                      <a:r>
                        <a:rPr lang="en-GB" sz="1600" dirty="0"/>
                        <a:t>Cost for the cohort p.a.</a:t>
                      </a:r>
                    </a:p>
                  </a:txBody>
                  <a:tcPr/>
                </a:tc>
                <a:extLst>
                  <a:ext uri="{0D108BD9-81ED-4DB2-BD59-A6C34878D82A}">
                    <a16:rowId xmlns:a16="http://schemas.microsoft.com/office/drawing/2014/main" val="3495352389"/>
                  </a:ext>
                </a:extLst>
              </a:tr>
              <a:tr h="370840">
                <a:tc>
                  <a:txBody>
                    <a:bodyPr/>
                    <a:lstStyle/>
                    <a:p>
                      <a:r>
                        <a:rPr lang="en-GB"/>
                        <a:t>Trust 1</a:t>
                      </a:r>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832867620"/>
                  </a:ext>
                </a:extLst>
              </a:tr>
              <a:tr h="370840">
                <a:tc>
                  <a:txBody>
                    <a:bodyPr/>
                    <a:lstStyle/>
                    <a:p>
                      <a:r>
                        <a:rPr lang="en-GB"/>
                        <a:t>Trust 2</a:t>
                      </a:r>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633470871"/>
                  </a:ext>
                </a:extLst>
              </a:tr>
              <a:tr h="370840">
                <a:tc>
                  <a:txBody>
                    <a:bodyPr/>
                    <a:lstStyle/>
                    <a:p>
                      <a:r>
                        <a:rPr lang="en-GB" dirty="0"/>
                        <a:t>NCL</a:t>
                      </a:r>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068569040"/>
                  </a:ext>
                </a:extLst>
              </a:tr>
            </a:tbl>
          </a:graphicData>
        </a:graphic>
      </p:graphicFrame>
      <p:sp>
        <p:nvSpPr>
          <p:cNvPr id="5" name="Footer Placeholder 4"/>
          <p:cNvSpPr>
            <a:spLocks noGrp="1"/>
          </p:cNvSpPr>
          <p:nvPr>
            <p:ph type="ftr" sz="quarter" idx="11"/>
          </p:nvPr>
        </p:nvSpPr>
        <p:spPr/>
        <p:txBody>
          <a:bodyPr/>
          <a:lstStyle/>
          <a:p>
            <a:r>
              <a:rPr lang="en-GB"/>
              <a:t>North Central London Joint Formulary Committee</a:t>
            </a:r>
          </a:p>
        </p:txBody>
      </p:sp>
      <p:sp>
        <p:nvSpPr>
          <p:cNvPr id="8" name="Slide Number Placeholder 7"/>
          <p:cNvSpPr>
            <a:spLocks noGrp="1"/>
          </p:cNvSpPr>
          <p:nvPr>
            <p:ph type="sldNum" sz="quarter" idx="12"/>
          </p:nvPr>
        </p:nvSpPr>
        <p:spPr/>
        <p:txBody>
          <a:bodyPr/>
          <a:lstStyle/>
          <a:p>
            <a:fld id="{D0C807B6-AD78-42F7-9BAE-AEE14D238FEF}" type="slidenum">
              <a:rPr lang="en-GB" smtClean="0"/>
              <a:t>26</a:t>
            </a:fld>
            <a:endParaRPr lang="en-GB"/>
          </a:p>
        </p:txBody>
      </p:sp>
    </p:spTree>
    <p:extLst>
      <p:ext uri="{BB962C8B-B14F-4D97-AF65-F5344CB8AC3E}">
        <p14:creationId xmlns:p14="http://schemas.microsoft.com/office/powerpoint/2010/main" val="346998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E9DA2-00C4-28D5-F5D9-F3553F81D525}"/>
              </a:ext>
            </a:extLst>
          </p:cNvPr>
          <p:cNvSpPr>
            <a:spLocks noGrp="1"/>
          </p:cNvSpPr>
          <p:nvPr>
            <p:ph type="title"/>
          </p:nvPr>
        </p:nvSpPr>
        <p:spPr/>
        <p:txBody>
          <a:bodyPr/>
          <a:lstStyle/>
          <a:p>
            <a:r>
              <a:rPr lang="en-GB"/>
              <a:t>Other information</a:t>
            </a:r>
          </a:p>
        </p:txBody>
      </p:sp>
      <p:sp>
        <p:nvSpPr>
          <p:cNvPr id="3" name="Content Placeholder 2">
            <a:extLst>
              <a:ext uri="{FF2B5EF4-FFF2-40B4-BE49-F238E27FC236}">
                <a16:creationId xmlns:a16="http://schemas.microsoft.com/office/drawing/2014/main" id="{12C0986D-A774-5921-3618-95FEAFEB9B71}"/>
              </a:ext>
            </a:extLst>
          </p:cNvPr>
          <p:cNvSpPr>
            <a:spLocks noGrp="1"/>
          </p:cNvSpPr>
          <p:nvPr>
            <p:ph idx="1"/>
          </p:nvPr>
        </p:nvSpPr>
        <p:spPr/>
        <p:txBody>
          <a:bodyPr/>
          <a:lstStyle/>
          <a:p>
            <a:r>
              <a:rPr lang="en-GB" dirty="0"/>
              <a:t>Suitability for GP prescribing (delete options as appropriate)</a:t>
            </a:r>
          </a:p>
          <a:p>
            <a:pPr lvl="1"/>
            <a:r>
              <a:rPr lang="en-GB" dirty="0"/>
              <a:t>Suitable for GP initiation</a:t>
            </a:r>
          </a:p>
          <a:p>
            <a:pPr lvl="1"/>
            <a:r>
              <a:rPr lang="en-GB" dirty="0"/>
              <a:t>Specialist initiation and GP continuation (no shared care/factsheet)</a:t>
            </a:r>
          </a:p>
          <a:p>
            <a:pPr lvl="1"/>
            <a:r>
              <a:rPr lang="en-GB" dirty="0"/>
              <a:t>Specialist initiation and GP continuation (with shared care/factsheet)</a:t>
            </a:r>
          </a:p>
          <a:p>
            <a:pPr lvl="1"/>
            <a:r>
              <a:rPr lang="en-GB" dirty="0"/>
              <a:t>Secondary care prescribing only</a:t>
            </a:r>
          </a:p>
          <a:p>
            <a:pPr lvl="1"/>
            <a:endParaRPr lang="en-GB" dirty="0"/>
          </a:p>
          <a:p>
            <a:r>
              <a:rPr lang="en-GB" dirty="0"/>
              <a:t>Legal status &amp; procurement (delete options as appropriate)</a:t>
            </a:r>
          </a:p>
          <a:p>
            <a:pPr lvl="1"/>
            <a:r>
              <a:rPr lang="en-GB" dirty="0"/>
              <a:t>POM, P, GSL, CD, Unlicensed</a:t>
            </a:r>
          </a:p>
          <a:p>
            <a:pPr lvl="1"/>
            <a:r>
              <a:rPr lang="en-GB" dirty="0"/>
              <a:t>Storage and handling requirements; nil, fridge, freezer, cytotoxic</a:t>
            </a:r>
          </a:p>
          <a:p>
            <a:pPr marL="457200" lvl="1" indent="0">
              <a:buNone/>
            </a:pPr>
            <a:endParaRPr lang="en-GB" dirty="0"/>
          </a:p>
        </p:txBody>
      </p:sp>
      <p:sp>
        <p:nvSpPr>
          <p:cNvPr id="4" name="Footer Placeholder 3">
            <a:extLst>
              <a:ext uri="{FF2B5EF4-FFF2-40B4-BE49-F238E27FC236}">
                <a16:creationId xmlns:a16="http://schemas.microsoft.com/office/drawing/2014/main" id="{5C2C2F5E-A686-2AE5-4BE9-CF2099E9E9CD}"/>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CE65FA72-900B-8180-4ED7-620185A8D281}"/>
              </a:ext>
            </a:extLst>
          </p:cNvPr>
          <p:cNvSpPr>
            <a:spLocks noGrp="1"/>
          </p:cNvSpPr>
          <p:nvPr>
            <p:ph type="sldNum" sz="quarter" idx="12"/>
          </p:nvPr>
        </p:nvSpPr>
        <p:spPr/>
        <p:txBody>
          <a:bodyPr/>
          <a:lstStyle/>
          <a:p>
            <a:fld id="{D0C807B6-AD78-42F7-9BAE-AEE14D238FEF}" type="slidenum">
              <a:rPr lang="en-GB" smtClean="0"/>
              <a:t>27</a:t>
            </a:fld>
            <a:endParaRPr lang="en-GB"/>
          </a:p>
        </p:txBody>
      </p:sp>
    </p:spTree>
    <p:extLst>
      <p:ext uri="{BB962C8B-B14F-4D97-AF65-F5344CB8AC3E}">
        <p14:creationId xmlns:p14="http://schemas.microsoft.com/office/powerpoint/2010/main" val="26163830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Summary</a:t>
            </a:r>
          </a:p>
        </p:txBody>
      </p:sp>
      <p:sp>
        <p:nvSpPr>
          <p:cNvPr id="4" name="Footer Placeholder 3"/>
          <p:cNvSpPr>
            <a:spLocks noGrp="1"/>
          </p:cNvSpPr>
          <p:nvPr>
            <p:ph type="ftr" sz="quarter" idx="11"/>
          </p:nvPr>
        </p:nvSpPr>
        <p:spPr/>
        <p:txBody>
          <a:bodyPr/>
          <a:lstStyle/>
          <a:p>
            <a:r>
              <a:rPr lang="en-GB"/>
              <a:t>North Central London Joint Formulary Committee</a:t>
            </a:r>
          </a:p>
        </p:txBody>
      </p:sp>
      <p:sp>
        <p:nvSpPr>
          <p:cNvPr id="5" name="Slide Number Placeholder 4"/>
          <p:cNvSpPr>
            <a:spLocks noGrp="1"/>
          </p:cNvSpPr>
          <p:nvPr>
            <p:ph type="sldNum" sz="quarter" idx="12"/>
          </p:nvPr>
        </p:nvSpPr>
        <p:spPr/>
        <p:txBody>
          <a:bodyPr/>
          <a:lstStyle/>
          <a:p>
            <a:fld id="{D0C807B6-AD78-42F7-9BAE-AEE14D238FEF}" type="slidenum">
              <a:rPr lang="en-GB" smtClean="0"/>
              <a:t>28</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4259033004"/>
              </p:ext>
            </p:extLst>
          </p:nvPr>
        </p:nvGraphicFramePr>
        <p:xfrm>
          <a:off x="539552" y="1347611"/>
          <a:ext cx="7992888" cy="3213342"/>
        </p:xfrm>
        <a:graphic>
          <a:graphicData uri="http://schemas.openxmlformats.org/drawingml/2006/table">
            <a:tbl>
              <a:tblPr firstRow="1" bandRow="1">
                <a:tableStyleId>{5C22544A-7EE6-4342-B048-85BDC9FD1C3A}</a:tableStyleId>
              </a:tblPr>
              <a:tblGrid>
                <a:gridCol w="2520280">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gridCol w="4968552">
                  <a:extLst>
                    <a:ext uri="{9D8B030D-6E8A-4147-A177-3AD203B41FA5}">
                      <a16:colId xmlns:a16="http://schemas.microsoft.com/office/drawing/2014/main" val="20002"/>
                    </a:ext>
                  </a:extLst>
                </a:gridCol>
              </a:tblGrid>
              <a:tr h="453007">
                <a:tc>
                  <a:txBody>
                    <a:bodyPr/>
                    <a:lstStyle/>
                    <a:p>
                      <a:r>
                        <a:rPr lang="en-GB" sz="1400"/>
                        <a:t>Drug</a:t>
                      </a:r>
                    </a:p>
                  </a:txBody>
                  <a:tcPr marT="34290" marB="34290"/>
                </a:tc>
                <a:tc>
                  <a:txBody>
                    <a:bodyPr/>
                    <a:lstStyle/>
                    <a:p>
                      <a:r>
                        <a:rPr lang="en-GB" sz="1400"/>
                        <a:t>RAG</a:t>
                      </a:r>
                    </a:p>
                  </a:txBody>
                  <a:tcPr marT="34290" marB="34290"/>
                </a:tc>
                <a:tc>
                  <a:txBody>
                    <a:bodyPr/>
                    <a:lstStyle/>
                    <a:p>
                      <a:r>
                        <a:rPr lang="en-GB" sz="1400"/>
                        <a:t>Information</a:t>
                      </a:r>
                    </a:p>
                  </a:txBody>
                  <a:tcPr marT="34290" marB="34290"/>
                </a:tc>
                <a:extLst>
                  <a:ext uri="{0D108BD9-81ED-4DB2-BD59-A6C34878D82A}">
                    <a16:rowId xmlns:a16="http://schemas.microsoft.com/office/drawing/2014/main" val="10000"/>
                  </a:ext>
                </a:extLst>
              </a:tr>
              <a:tr h="453007">
                <a:tc>
                  <a:txBody>
                    <a:bodyPr/>
                    <a:lstStyle/>
                    <a:p>
                      <a:r>
                        <a:rPr lang="en-GB" sz="1400"/>
                        <a:t>Efficacy</a:t>
                      </a:r>
                      <a:r>
                        <a:rPr lang="en-GB" sz="1400" baseline="0"/>
                        <a:t> vs. placebo</a:t>
                      </a:r>
                      <a:endParaRPr lang="en-GB" sz="1400"/>
                    </a:p>
                  </a:txBody>
                  <a:tcPr marT="34290" marB="34290"/>
                </a:tc>
                <a:tc>
                  <a:txBody>
                    <a:bodyPr/>
                    <a:lstStyle/>
                    <a:p>
                      <a:endParaRPr lang="en-GB" sz="1400"/>
                    </a:p>
                  </a:txBody>
                  <a:tcPr marT="34290" marB="34290"/>
                </a:tc>
                <a:tc>
                  <a:txBody>
                    <a:bodyPr/>
                    <a:lstStyle/>
                    <a:p>
                      <a:endParaRPr lang="en-GB" sz="1400"/>
                    </a:p>
                  </a:txBody>
                  <a:tcPr marT="34290" marB="34290"/>
                </a:tc>
                <a:extLst>
                  <a:ext uri="{0D108BD9-81ED-4DB2-BD59-A6C34878D82A}">
                    <a16:rowId xmlns:a16="http://schemas.microsoft.com/office/drawing/2014/main" val="10001"/>
                  </a:ext>
                </a:extLst>
              </a:tr>
              <a:tr h="453007">
                <a:tc>
                  <a:txBody>
                    <a:bodyPr/>
                    <a:lstStyle/>
                    <a:p>
                      <a:r>
                        <a:rPr lang="en-GB" sz="1400"/>
                        <a:t>Efficacy vs. relevant comparator</a:t>
                      </a:r>
                    </a:p>
                  </a:txBody>
                  <a:tcPr marT="34290" marB="34290"/>
                </a:tc>
                <a:tc>
                  <a:txBody>
                    <a:bodyPr/>
                    <a:lstStyle/>
                    <a:p>
                      <a:endParaRPr lang="en-GB" sz="1400"/>
                    </a:p>
                  </a:txBody>
                  <a:tcPr marT="34290" marB="34290"/>
                </a:tc>
                <a:tc>
                  <a:txBody>
                    <a:bodyPr/>
                    <a:lstStyle/>
                    <a:p>
                      <a:endParaRPr lang="en-GB" sz="1400"/>
                    </a:p>
                  </a:txBody>
                  <a:tcPr marT="34290" marB="34290"/>
                </a:tc>
                <a:extLst>
                  <a:ext uri="{0D108BD9-81ED-4DB2-BD59-A6C34878D82A}">
                    <a16:rowId xmlns:a16="http://schemas.microsoft.com/office/drawing/2014/main" val="10002"/>
                  </a:ext>
                </a:extLst>
              </a:tr>
              <a:tr h="453007">
                <a:tc>
                  <a:txBody>
                    <a:bodyPr/>
                    <a:lstStyle/>
                    <a:p>
                      <a:r>
                        <a:rPr lang="en-GB" sz="1400"/>
                        <a:t>Safety</a:t>
                      </a:r>
                    </a:p>
                  </a:txBody>
                  <a:tcPr marT="34290" marB="34290"/>
                </a:tc>
                <a:tc>
                  <a:txBody>
                    <a:bodyPr/>
                    <a:lstStyle/>
                    <a:p>
                      <a:endParaRPr lang="en-GB" sz="1400"/>
                    </a:p>
                  </a:txBody>
                  <a:tcPr marT="34290" marB="34290"/>
                </a:tc>
                <a:tc>
                  <a:txBody>
                    <a:bodyPr/>
                    <a:lstStyle/>
                    <a:p>
                      <a:endParaRPr lang="en-GB" sz="1400"/>
                    </a:p>
                  </a:txBody>
                  <a:tcPr marT="34290" marB="34290"/>
                </a:tc>
                <a:extLst>
                  <a:ext uri="{0D108BD9-81ED-4DB2-BD59-A6C34878D82A}">
                    <a16:rowId xmlns:a16="http://schemas.microsoft.com/office/drawing/2014/main" val="10003"/>
                  </a:ext>
                </a:extLst>
              </a:tr>
              <a:tr h="453007">
                <a:tc>
                  <a:txBody>
                    <a:bodyPr/>
                    <a:lstStyle/>
                    <a:p>
                      <a:r>
                        <a:rPr lang="en-GB" sz="1400"/>
                        <a:t>Convenience</a:t>
                      </a:r>
                    </a:p>
                  </a:txBody>
                  <a:tcPr marT="34290" marB="34290"/>
                </a:tc>
                <a:tc>
                  <a:txBody>
                    <a:bodyPr/>
                    <a:lstStyle/>
                    <a:p>
                      <a:endParaRPr lang="en-GB" sz="1400"/>
                    </a:p>
                  </a:txBody>
                  <a:tcPr marT="34290" marB="34290"/>
                </a:tc>
                <a:tc>
                  <a:txBody>
                    <a:bodyPr/>
                    <a:lstStyle/>
                    <a:p>
                      <a:endParaRPr lang="en-GB" sz="1400"/>
                    </a:p>
                  </a:txBody>
                  <a:tcPr marT="34290" marB="34290"/>
                </a:tc>
                <a:extLst>
                  <a:ext uri="{0D108BD9-81ED-4DB2-BD59-A6C34878D82A}">
                    <a16:rowId xmlns:a16="http://schemas.microsoft.com/office/drawing/2014/main" val="10004"/>
                  </a:ext>
                </a:extLst>
              </a:tr>
              <a:tr h="453007">
                <a:tc>
                  <a:txBody>
                    <a:bodyPr/>
                    <a:lstStyle/>
                    <a:p>
                      <a:r>
                        <a:rPr lang="en-GB" sz="1400"/>
                        <a:t>Budget impact for NCL</a:t>
                      </a:r>
                    </a:p>
                  </a:txBody>
                  <a:tcPr marT="34290" marB="34290"/>
                </a:tc>
                <a:tc>
                  <a:txBody>
                    <a:bodyPr/>
                    <a:lstStyle/>
                    <a:p>
                      <a:endParaRPr lang="en-GB" sz="1400"/>
                    </a:p>
                  </a:txBody>
                  <a:tcPr marT="34290" marB="34290"/>
                </a:tc>
                <a:tc>
                  <a:txBody>
                    <a:bodyPr/>
                    <a:lstStyle/>
                    <a:p>
                      <a:endParaRPr lang="en-GB" sz="1400"/>
                    </a:p>
                  </a:txBody>
                  <a:tcPr marT="34290" marB="34290"/>
                </a:tc>
                <a:extLst>
                  <a:ext uri="{0D108BD9-81ED-4DB2-BD59-A6C34878D82A}">
                    <a16:rowId xmlns:a16="http://schemas.microsoft.com/office/drawing/2014/main" val="10005"/>
                  </a:ext>
                </a:extLst>
              </a:tr>
              <a:tr h="453007">
                <a:tc>
                  <a:txBody>
                    <a:bodyPr/>
                    <a:lstStyle/>
                    <a:p>
                      <a:r>
                        <a:rPr lang="en-GB" sz="1400"/>
                        <a:t>Recommendation in</a:t>
                      </a:r>
                      <a:r>
                        <a:rPr lang="en-GB" sz="1400" baseline="0"/>
                        <a:t> national or international guidance</a:t>
                      </a:r>
                      <a:endParaRPr lang="en-GB" sz="1400"/>
                    </a:p>
                  </a:txBody>
                  <a:tcPr marT="34290" marB="34290"/>
                </a:tc>
                <a:tc>
                  <a:txBody>
                    <a:bodyPr/>
                    <a:lstStyle/>
                    <a:p>
                      <a:endParaRPr lang="en-GB" sz="1400"/>
                    </a:p>
                  </a:txBody>
                  <a:tcPr marT="34290" marB="34290"/>
                </a:tc>
                <a:tc>
                  <a:txBody>
                    <a:bodyPr/>
                    <a:lstStyle/>
                    <a:p>
                      <a:endParaRPr lang="en-GB" sz="1400"/>
                    </a:p>
                  </a:txBody>
                  <a:tcPr marT="34290" marB="3429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9003580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0F90D-7062-61F7-7E27-63572BCB3DF4}"/>
              </a:ext>
            </a:extLst>
          </p:cNvPr>
          <p:cNvSpPr>
            <a:spLocks noGrp="1"/>
          </p:cNvSpPr>
          <p:nvPr>
            <p:ph type="title"/>
          </p:nvPr>
        </p:nvSpPr>
        <p:spPr/>
        <p:txBody>
          <a:bodyPr/>
          <a:lstStyle/>
          <a:p>
            <a:r>
              <a:rPr lang="en-GB"/>
              <a:t>References</a:t>
            </a:r>
          </a:p>
        </p:txBody>
      </p:sp>
      <p:sp>
        <p:nvSpPr>
          <p:cNvPr id="3" name="Content Placeholder 2">
            <a:extLst>
              <a:ext uri="{FF2B5EF4-FFF2-40B4-BE49-F238E27FC236}">
                <a16:creationId xmlns:a16="http://schemas.microsoft.com/office/drawing/2014/main" id="{A28CBF61-9602-DF3F-1ADC-B1075A10B782}"/>
              </a:ext>
            </a:extLst>
          </p:cNvPr>
          <p:cNvSpPr>
            <a:spLocks noGrp="1"/>
          </p:cNvSpPr>
          <p:nvPr>
            <p:ph idx="1"/>
          </p:nvPr>
        </p:nvSpPr>
        <p:spPr/>
        <p:txBody>
          <a:bodyPr/>
          <a:lstStyle/>
          <a:p>
            <a:endParaRPr lang="en-GB"/>
          </a:p>
        </p:txBody>
      </p:sp>
      <p:sp>
        <p:nvSpPr>
          <p:cNvPr id="4" name="Footer Placeholder 3">
            <a:extLst>
              <a:ext uri="{FF2B5EF4-FFF2-40B4-BE49-F238E27FC236}">
                <a16:creationId xmlns:a16="http://schemas.microsoft.com/office/drawing/2014/main" id="{5A457275-CEC9-5E12-EA94-51229B9CEA4C}"/>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4A7F8BC5-B3AA-3150-97E0-3BFBA8B5AF15}"/>
              </a:ext>
            </a:extLst>
          </p:cNvPr>
          <p:cNvSpPr>
            <a:spLocks noGrp="1"/>
          </p:cNvSpPr>
          <p:nvPr>
            <p:ph type="sldNum" sz="quarter" idx="12"/>
          </p:nvPr>
        </p:nvSpPr>
        <p:spPr/>
        <p:txBody>
          <a:bodyPr/>
          <a:lstStyle/>
          <a:p>
            <a:fld id="{D0C807B6-AD78-42F7-9BAE-AEE14D238FEF}" type="slidenum">
              <a:rPr lang="en-GB" smtClean="0"/>
              <a:t>29</a:t>
            </a:fld>
            <a:endParaRPr lang="en-GB"/>
          </a:p>
        </p:txBody>
      </p:sp>
    </p:spTree>
    <p:extLst>
      <p:ext uri="{BB962C8B-B14F-4D97-AF65-F5344CB8AC3E}">
        <p14:creationId xmlns:p14="http://schemas.microsoft.com/office/powerpoint/2010/main" val="1089777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1510" y="1470943"/>
            <a:ext cx="7772400" cy="593824"/>
          </a:xfrm>
        </p:spPr>
        <p:txBody>
          <a:bodyPr>
            <a:normAutofit fontScale="90000"/>
          </a:bodyPr>
          <a:lstStyle/>
          <a:p>
            <a:endParaRPr lang="en-GB" sz="5400">
              <a:latin typeface="+mn-lt"/>
            </a:endParaRPr>
          </a:p>
        </p:txBody>
      </p:sp>
      <p:sp>
        <p:nvSpPr>
          <p:cNvPr id="3" name="Subtitle 2"/>
          <p:cNvSpPr>
            <a:spLocks noGrp="1"/>
          </p:cNvSpPr>
          <p:nvPr>
            <p:ph type="subTitle" idx="1"/>
          </p:nvPr>
        </p:nvSpPr>
        <p:spPr>
          <a:xfrm>
            <a:off x="1386611" y="3381840"/>
            <a:ext cx="6400800" cy="1314450"/>
          </a:xfrm>
        </p:spPr>
        <p:txBody>
          <a:bodyPr>
            <a:normAutofit/>
          </a:bodyPr>
          <a:lstStyle/>
          <a:p>
            <a:endParaRPr lang="en-GB" sz="2800"/>
          </a:p>
        </p:txBody>
      </p:sp>
      <p:sp>
        <p:nvSpPr>
          <p:cNvPr id="4" name="Title 1"/>
          <p:cNvSpPr txBox="1">
            <a:spLocks/>
          </p:cNvSpPr>
          <p:nvPr/>
        </p:nvSpPr>
        <p:spPr>
          <a:xfrm>
            <a:off x="853910" y="2463739"/>
            <a:ext cx="7772400" cy="9927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kern="1200">
                <a:solidFill>
                  <a:srgbClr val="0072C6"/>
                </a:solidFill>
                <a:latin typeface="+mj-lt"/>
                <a:ea typeface="+mj-ea"/>
                <a:cs typeface="+mj-cs"/>
              </a:defRPr>
            </a:lvl1pPr>
          </a:lstStyle>
          <a:p>
            <a:endParaRPr lang="en-GB"/>
          </a:p>
        </p:txBody>
      </p:sp>
      <p:sp>
        <p:nvSpPr>
          <p:cNvPr id="8" name="TextBox 7">
            <a:extLst>
              <a:ext uri="{FF2B5EF4-FFF2-40B4-BE49-F238E27FC236}">
                <a16:creationId xmlns:a16="http://schemas.microsoft.com/office/drawing/2014/main" id="{CECDB32E-7522-4EF3-ABC3-8B29036B86EF}"/>
              </a:ext>
            </a:extLst>
          </p:cNvPr>
          <p:cNvSpPr txBox="1"/>
          <p:nvPr/>
        </p:nvSpPr>
        <p:spPr>
          <a:xfrm>
            <a:off x="2286000" y="2229048"/>
            <a:ext cx="4572000" cy="461665"/>
          </a:xfrm>
          <a:prstGeom prst="rect">
            <a:avLst/>
          </a:prstGeom>
          <a:noFill/>
        </p:spPr>
        <p:txBody>
          <a:bodyPr wrap="square">
            <a:spAutoFit/>
          </a:bodyPr>
          <a:lstStyle/>
          <a:p>
            <a:pPr algn="ctr"/>
            <a:r>
              <a:rPr lang="en-GB" sz="2400" b="0" i="0">
                <a:solidFill>
                  <a:schemeClr val="bg1">
                    <a:lumMod val="50000"/>
                  </a:schemeClr>
                </a:solidFill>
                <a:effectLst/>
                <a:latin typeface="+mj-lt"/>
              </a:rPr>
              <a:t> Brand name® (Manufacturer)</a:t>
            </a:r>
            <a:endParaRPr lang="en-GB" sz="2400">
              <a:solidFill>
                <a:schemeClr val="bg1">
                  <a:lumMod val="50000"/>
                </a:schemeClr>
              </a:solidFill>
              <a:latin typeface="+mj-lt"/>
            </a:endParaRPr>
          </a:p>
        </p:txBody>
      </p:sp>
    </p:spTree>
    <p:extLst>
      <p:ext uri="{BB962C8B-B14F-4D97-AF65-F5344CB8AC3E}">
        <p14:creationId xmlns:p14="http://schemas.microsoft.com/office/powerpoint/2010/main" val="2180507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21747-E3B9-F0D3-3280-AB44B9828B9D}"/>
              </a:ext>
            </a:extLst>
          </p:cNvPr>
          <p:cNvSpPr>
            <a:spLocks noGrp="1"/>
          </p:cNvSpPr>
          <p:nvPr>
            <p:ph type="title"/>
          </p:nvPr>
        </p:nvSpPr>
        <p:spPr/>
        <p:txBody>
          <a:bodyPr/>
          <a:lstStyle/>
          <a:p>
            <a:r>
              <a:rPr lang="en-GB"/>
              <a:t>Summary</a:t>
            </a:r>
          </a:p>
        </p:txBody>
      </p:sp>
      <p:sp>
        <p:nvSpPr>
          <p:cNvPr id="4" name="Footer Placeholder 3">
            <a:extLst>
              <a:ext uri="{FF2B5EF4-FFF2-40B4-BE49-F238E27FC236}">
                <a16:creationId xmlns:a16="http://schemas.microsoft.com/office/drawing/2014/main" id="{1E35E3E9-6CE9-FC29-B6C1-B82491A1FA5C}"/>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A86CF386-4925-233A-DDB1-26A47776CE63}"/>
              </a:ext>
            </a:extLst>
          </p:cNvPr>
          <p:cNvSpPr>
            <a:spLocks noGrp="1"/>
          </p:cNvSpPr>
          <p:nvPr>
            <p:ph type="sldNum" sz="quarter" idx="12"/>
          </p:nvPr>
        </p:nvSpPr>
        <p:spPr/>
        <p:txBody>
          <a:bodyPr/>
          <a:lstStyle/>
          <a:p>
            <a:fld id="{D0C807B6-AD78-42F7-9BAE-AEE14D238FEF}" type="slidenum">
              <a:rPr lang="en-GB" smtClean="0"/>
              <a:t>4</a:t>
            </a:fld>
            <a:endParaRPr lang="en-GB"/>
          </a:p>
        </p:txBody>
      </p:sp>
    </p:spTree>
    <p:extLst>
      <p:ext uri="{BB962C8B-B14F-4D97-AF65-F5344CB8AC3E}">
        <p14:creationId xmlns:p14="http://schemas.microsoft.com/office/powerpoint/2010/main" val="3578882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1538D-E77A-4EFB-A40C-0B13165FC728}"/>
              </a:ext>
            </a:extLst>
          </p:cNvPr>
          <p:cNvSpPr>
            <a:spLocks noGrp="1"/>
          </p:cNvSpPr>
          <p:nvPr>
            <p:ph type="title"/>
          </p:nvPr>
        </p:nvSpPr>
        <p:spPr/>
        <p:txBody>
          <a:bodyPr/>
          <a:lstStyle/>
          <a:p>
            <a:r>
              <a:rPr lang="en-GB"/>
              <a:t>Clinical background</a:t>
            </a:r>
          </a:p>
        </p:txBody>
      </p:sp>
      <p:sp>
        <p:nvSpPr>
          <p:cNvPr id="3" name="Content Placeholder 2">
            <a:extLst>
              <a:ext uri="{FF2B5EF4-FFF2-40B4-BE49-F238E27FC236}">
                <a16:creationId xmlns:a16="http://schemas.microsoft.com/office/drawing/2014/main" id="{8A0785DF-4069-43FE-99C9-80E1444EDE2C}"/>
              </a:ext>
            </a:extLst>
          </p:cNvPr>
          <p:cNvSpPr>
            <a:spLocks noGrp="1"/>
          </p:cNvSpPr>
          <p:nvPr>
            <p:ph idx="1"/>
          </p:nvPr>
        </p:nvSpPr>
        <p:spPr/>
        <p:txBody>
          <a:bodyPr/>
          <a:lstStyle/>
          <a:p>
            <a:endParaRPr lang="en-GB"/>
          </a:p>
        </p:txBody>
      </p:sp>
      <p:sp>
        <p:nvSpPr>
          <p:cNvPr id="4" name="Footer Placeholder 3">
            <a:extLst>
              <a:ext uri="{FF2B5EF4-FFF2-40B4-BE49-F238E27FC236}">
                <a16:creationId xmlns:a16="http://schemas.microsoft.com/office/drawing/2014/main" id="{C4DAB0AA-A75E-44B1-B24B-0F72B1B37654}"/>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9EB271F5-7558-4916-9B68-567660466907}"/>
              </a:ext>
            </a:extLst>
          </p:cNvPr>
          <p:cNvSpPr>
            <a:spLocks noGrp="1"/>
          </p:cNvSpPr>
          <p:nvPr>
            <p:ph type="sldNum" sz="quarter" idx="12"/>
          </p:nvPr>
        </p:nvSpPr>
        <p:spPr/>
        <p:txBody>
          <a:bodyPr/>
          <a:lstStyle/>
          <a:p>
            <a:fld id="{D0C807B6-AD78-42F7-9BAE-AEE14D238FEF}" type="slidenum">
              <a:rPr lang="en-GB" smtClean="0"/>
              <a:t>5</a:t>
            </a:fld>
            <a:endParaRPr lang="en-GB"/>
          </a:p>
        </p:txBody>
      </p:sp>
    </p:spTree>
    <p:extLst>
      <p:ext uri="{BB962C8B-B14F-4D97-AF65-F5344CB8AC3E}">
        <p14:creationId xmlns:p14="http://schemas.microsoft.com/office/powerpoint/2010/main" val="70258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674F6-35DD-AC97-4A20-F272055C11A0}"/>
              </a:ext>
            </a:extLst>
          </p:cNvPr>
          <p:cNvSpPr>
            <a:spLocks noGrp="1"/>
          </p:cNvSpPr>
          <p:nvPr>
            <p:ph type="title"/>
          </p:nvPr>
        </p:nvSpPr>
        <p:spPr>
          <a:xfrm>
            <a:off x="93079" y="44571"/>
            <a:ext cx="9006381" cy="857250"/>
          </a:xfrm>
        </p:spPr>
        <p:txBody>
          <a:bodyPr>
            <a:normAutofit/>
          </a:bodyPr>
          <a:lstStyle/>
          <a:p>
            <a:pPr algn="ctr"/>
            <a:r>
              <a:rPr lang="en-GB" dirty="0"/>
              <a:t>Current treatment pathway: </a:t>
            </a:r>
            <a:r>
              <a:rPr lang="en-GB" dirty="0">
                <a:solidFill>
                  <a:srgbClr val="0070C0"/>
                </a:solidFill>
              </a:rPr>
              <a:t>Indication</a:t>
            </a:r>
          </a:p>
        </p:txBody>
      </p:sp>
      <p:sp>
        <p:nvSpPr>
          <p:cNvPr id="4" name="Footer Placeholder 3">
            <a:extLst>
              <a:ext uri="{FF2B5EF4-FFF2-40B4-BE49-F238E27FC236}">
                <a16:creationId xmlns:a16="http://schemas.microsoft.com/office/drawing/2014/main" id="{99FACF3D-D554-0B2A-838B-043567AB8970}"/>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18D59E54-5651-4256-2184-70F78A2AF58F}"/>
              </a:ext>
            </a:extLst>
          </p:cNvPr>
          <p:cNvSpPr>
            <a:spLocks noGrp="1"/>
          </p:cNvSpPr>
          <p:nvPr>
            <p:ph type="sldNum" sz="quarter" idx="12"/>
          </p:nvPr>
        </p:nvSpPr>
        <p:spPr/>
        <p:txBody>
          <a:bodyPr/>
          <a:lstStyle/>
          <a:p>
            <a:fld id="{D0C807B6-AD78-42F7-9BAE-AEE14D238FEF}" type="slidenum">
              <a:rPr lang="en-GB" smtClean="0"/>
              <a:t>6</a:t>
            </a:fld>
            <a:endParaRPr lang="en-GB"/>
          </a:p>
        </p:txBody>
      </p:sp>
      <p:sp>
        <p:nvSpPr>
          <p:cNvPr id="6" name="Rectangle 5">
            <a:extLst>
              <a:ext uri="{FF2B5EF4-FFF2-40B4-BE49-F238E27FC236}">
                <a16:creationId xmlns:a16="http://schemas.microsoft.com/office/drawing/2014/main" id="{5AC24288-9FD9-1626-3D7C-D51EA129CBA9}"/>
              </a:ext>
            </a:extLst>
          </p:cNvPr>
          <p:cNvSpPr/>
          <p:nvPr/>
        </p:nvSpPr>
        <p:spPr>
          <a:xfrm>
            <a:off x="107134" y="1360087"/>
            <a:ext cx="861250" cy="684262"/>
          </a:xfrm>
          <a:prstGeom prst="rect">
            <a:avLst/>
          </a:prstGeom>
          <a:ln>
            <a:noFill/>
          </a:ln>
        </p:spPr>
        <p:style>
          <a:lnRef idx="2">
            <a:schemeClr val="dk1"/>
          </a:lnRef>
          <a:fillRef idx="1">
            <a:schemeClr val="lt1"/>
          </a:fillRef>
          <a:effectRef idx="0">
            <a:schemeClr val="dk1"/>
          </a:effectRef>
          <a:fontRef idx="minor">
            <a:schemeClr val="dk1"/>
          </a:fontRef>
        </p:style>
        <p:txBody>
          <a:bodyPr lIns="91440" tIns="45720" rIns="91440" bIns="4572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r>
              <a:rPr lang="en-GB" sz="1200" b="1" dirty="0"/>
              <a:t>1</a:t>
            </a:r>
            <a:r>
              <a:rPr lang="en-GB" sz="1200" b="1" baseline="30000" dirty="0"/>
              <a:t>st</a:t>
            </a:r>
            <a:r>
              <a:rPr lang="en-GB" sz="1200" b="1" dirty="0"/>
              <a:t> line:</a:t>
            </a:r>
            <a:endParaRPr lang="en-GB" sz="1200" dirty="0">
              <a:cs typeface="Calibri"/>
            </a:endParaRPr>
          </a:p>
        </p:txBody>
      </p:sp>
      <p:sp>
        <p:nvSpPr>
          <p:cNvPr id="7" name="Rectangle 6">
            <a:extLst>
              <a:ext uri="{FF2B5EF4-FFF2-40B4-BE49-F238E27FC236}">
                <a16:creationId xmlns:a16="http://schemas.microsoft.com/office/drawing/2014/main" id="{31D9AB05-A191-AD93-2D4B-7098853311ED}"/>
              </a:ext>
            </a:extLst>
          </p:cNvPr>
          <p:cNvSpPr/>
          <p:nvPr/>
        </p:nvSpPr>
        <p:spPr>
          <a:xfrm>
            <a:off x="1078168" y="1376873"/>
            <a:ext cx="1643152" cy="585024"/>
          </a:xfrm>
          <a:prstGeom prst="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GB" sz="1200" dirty="0">
                <a:solidFill>
                  <a:schemeClr val="tx1"/>
                </a:solidFill>
              </a:rPr>
              <a:t>NICE TA XXX:</a:t>
            </a:r>
          </a:p>
          <a:p>
            <a:pPr algn="ctr">
              <a:defRPr/>
            </a:pPr>
            <a:r>
              <a:rPr lang="en-GB" sz="1200" dirty="0">
                <a:solidFill>
                  <a:schemeClr val="tx1"/>
                </a:solidFill>
              </a:rPr>
              <a:t>Drug name</a:t>
            </a:r>
          </a:p>
        </p:txBody>
      </p:sp>
      <p:sp>
        <p:nvSpPr>
          <p:cNvPr id="9" name="Rectangle 8">
            <a:extLst>
              <a:ext uri="{FF2B5EF4-FFF2-40B4-BE49-F238E27FC236}">
                <a16:creationId xmlns:a16="http://schemas.microsoft.com/office/drawing/2014/main" id="{734AFFEA-723B-82AF-5186-651D5B74A741}"/>
              </a:ext>
            </a:extLst>
          </p:cNvPr>
          <p:cNvSpPr/>
          <p:nvPr/>
        </p:nvSpPr>
        <p:spPr>
          <a:xfrm>
            <a:off x="107674" y="2081501"/>
            <a:ext cx="846209" cy="684262"/>
          </a:xfrm>
          <a:prstGeom prst="rect">
            <a:avLst/>
          </a:prstGeom>
          <a:ln>
            <a:noFill/>
          </a:ln>
        </p:spPr>
        <p:style>
          <a:lnRef idx="2">
            <a:schemeClr val="dk1"/>
          </a:lnRef>
          <a:fillRef idx="1">
            <a:schemeClr val="lt1"/>
          </a:fillRef>
          <a:effectRef idx="0">
            <a:schemeClr val="dk1"/>
          </a:effectRef>
          <a:fontRef idx="minor">
            <a:schemeClr val="dk1"/>
          </a:fontRef>
        </p:style>
        <p:txBody>
          <a:bodyPr lIns="91440" tIns="45720" rIns="91440" bIns="4572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r>
              <a:rPr lang="en-GB" sz="1200" b="1" dirty="0"/>
              <a:t>2</a:t>
            </a:r>
            <a:r>
              <a:rPr lang="en-GB" sz="1200" b="1" baseline="30000" dirty="0"/>
              <a:t>nd</a:t>
            </a:r>
            <a:r>
              <a:rPr lang="en-GB" sz="1200" b="1" dirty="0"/>
              <a:t> line:</a:t>
            </a:r>
            <a:endParaRPr lang="en-GB" sz="1200" dirty="0">
              <a:cs typeface="Calibri"/>
            </a:endParaRPr>
          </a:p>
        </p:txBody>
      </p:sp>
      <p:sp>
        <p:nvSpPr>
          <p:cNvPr id="10" name="Rectangle 9">
            <a:extLst>
              <a:ext uri="{FF2B5EF4-FFF2-40B4-BE49-F238E27FC236}">
                <a16:creationId xmlns:a16="http://schemas.microsoft.com/office/drawing/2014/main" id="{F2AAE465-390F-6899-AAA2-E989E1861D6F}"/>
              </a:ext>
            </a:extLst>
          </p:cNvPr>
          <p:cNvSpPr/>
          <p:nvPr/>
        </p:nvSpPr>
        <p:spPr>
          <a:xfrm>
            <a:off x="1093968" y="2181074"/>
            <a:ext cx="1643152" cy="520353"/>
          </a:xfrm>
          <a:prstGeom prst="rect">
            <a:avLst/>
          </a:prstGeom>
          <a:solidFill>
            <a:schemeClr val="accent6">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cs typeface="Calibri"/>
            </a:endParaRPr>
          </a:p>
        </p:txBody>
      </p:sp>
      <p:sp>
        <p:nvSpPr>
          <p:cNvPr id="11" name="Rectangle 10">
            <a:extLst>
              <a:ext uri="{FF2B5EF4-FFF2-40B4-BE49-F238E27FC236}">
                <a16:creationId xmlns:a16="http://schemas.microsoft.com/office/drawing/2014/main" id="{021813E2-AE61-8CC1-BAD6-BC3D002484C3}"/>
              </a:ext>
            </a:extLst>
          </p:cNvPr>
          <p:cNvSpPr/>
          <p:nvPr/>
        </p:nvSpPr>
        <p:spPr>
          <a:xfrm>
            <a:off x="1078168" y="2872956"/>
            <a:ext cx="1658952" cy="446444"/>
          </a:xfrm>
          <a:prstGeom prst="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cs typeface="Calibri"/>
            </a:endParaRPr>
          </a:p>
        </p:txBody>
      </p:sp>
      <p:sp>
        <p:nvSpPr>
          <p:cNvPr id="12" name="Rectangle 11">
            <a:extLst>
              <a:ext uri="{FF2B5EF4-FFF2-40B4-BE49-F238E27FC236}">
                <a16:creationId xmlns:a16="http://schemas.microsoft.com/office/drawing/2014/main" id="{B9A445F3-67FD-F702-58FD-6E96E0536056}"/>
              </a:ext>
            </a:extLst>
          </p:cNvPr>
          <p:cNvSpPr/>
          <p:nvPr/>
        </p:nvSpPr>
        <p:spPr>
          <a:xfrm>
            <a:off x="2911284" y="1360087"/>
            <a:ext cx="1643152" cy="585024"/>
          </a:xfrm>
          <a:prstGeom prst="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endParaRPr>
          </a:p>
        </p:txBody>
      </p:sp>
      <p:sp>
        <p:nvSpPr>
          <p:cNvPr id="14" name="Rectangle 13">
            <a:extLst>
              <a:ext uri="{FF2B5EF4-FFF2-40B4-BE49-F238E27FC236}">
                <a16:creationId xmlns:a16="http://schemas.microsoft.com/office/drawing/2014/main" id="{8DF8F14B-7321-6A3F-BC0D-393093A3A584}"/>
              </a:ext>
            </a:extLst>
          </p:cNvPr>
          <p:cNvSpPr/>
          <p:nvPr/>
        </p:nvSpPr>
        <p:spPr>
          <a:xfrm>
            <a:off x="174248" y="2754047"/>
            <a:ext cx="673533" cy="684262"/>
          </a:xfrm>
          <a:prstGeom prst="rect">
            <a:avLst/>
          </a:prstGeom>
          <a:ln>
            <a:noFill/>
          </a:ln>
        </p:spPr>
        <p:style>
          <a:lnRef idx="2">
            <a:schemeClr val="dk1"/>
          </a:lnRef>
          <a:fillRef idx="1">
            <a:schemeClr val="lt1"/>
          </a:fillRef>
          <a:effectRef idx="0">
            <a:schemeClr val="dk1"/>
          </a:effectRef>
          <a:fontRef idx="minor">
            <a:schemeClr val="dk1"/>
          </a:fontRef>
        </p:style>
        <p:txBody>
          <a:bodyPr lIns="91440" tIns="45720" rIns="91440" bIns="4572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r>
              <a:rPr lang="en-GB" sz="1200" b="1" dirty="0"/>
              <a:t>3</a:t>
            </a:r>
            <a:r>
              <a:rPr lang="en-GB" sz="1200" b="1" baseline="30000" dirty="0"/>
              <a:t>rd</a:t>
            </a:r>
            <a:r>
              <a:rPr lang="en-GB" sz="1200" b="1" dirty="0"/>
              <a:t> line:</a:t>
            </a:r>
            <a:endParaRPr lang="en-GB" sz="1200" dirty="0">
              <a:cs typeface="Calibri"/>
            </a:endParaRPr>
          </a:p>
        </p:txBody>
      </p:sp>
      <p:sp>
        <p:nvSpPr>
          <p:cNvPr id="3" name="Rectangle 2">
            <a:extLst>
              <a:ext uri="{FF2B5EF4-FFF2-40B4-BE49-F238E27FC236}">
                <a16:creationId xmlns:a16="http://schemas.microsoft.com/office/drawing/2014/main" id="{A2986DE7-C6CF-A7D7-DEAB-38F7F9C7D9D7}"/>
              </a:ext>
            </a:extLst>
          </p:cNvPr>
          <p:cNvSpPr/>
          <p:nvPr/>
        </p:nvSpPr>
        <p:spPr>
          <a:xfrm>
            <a:off x="193438" y="3563751"/>
            <a:ext cx="673533" cy="684262"/>
          </a:xfrm>
          <a:prstGeom prst="rect">
            <a:avLst/>
          </a:prstGeom>
          <a:ln>
            <a:noFill/>
          </a:ln>
        </p:spPr>
        <p:style>
          <a:lnRef idx="2">
            <a:schemeClr val="dk1"/>
          </a:lnRef>
          <a:fillRef idx="1">
            <a:schemeClr val="lt1"/>
          </a:fillRef>
          <a:effectRef idx="0">
            <a:schemeClr val="dk1"/>
          </a:effectRef>
          <a:fontRef idx="minor">
            <a:schemeClr val="dk1"/>
          </a:fontRef>
        </p:style>
        <p:txBody>
          <a:bodyPr lIns="91440" tIns="45720" rIns="91440" bIns="4572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r>
              <a:rPr lang="en-GB" sz="1200" b="1" dirty="0"/>
              <a:t>4</a:t>
            </a:r>
            <a:r>
              <a:rPr lang="en-GB" sz="1200" b="1" baseline="30000" dirty="0"/>
              <a:t>th</a:t>
            </a:r>
            <a:r>
              <a:rPr lang="en-GB" sz="1200" b="1" dirty="0"/>
              <a:t> line:</a:t>
            </a:r>
            <a:endParaRPr lang="en-GB" sz="1200" dirty="0">
              <a:cs typeface="Calibri"/>
            </a:endParaRPr>
          </a:p>
        </p:txBody>
      </p:sp>
      <p:sp>
        <p:nvSpPr>
          <p:cNvPr id="19" name="Rectangle 18">
            <a:extLst>
              <a:ext uri="{FF2B5EF4-FFF2-40B4-BE49-F238E27FC236}">
                <a16:creationId xmlns:a16="http://schemas.microsoft.com/office/drawing/2014/main" id="{7E6A8976-CD18-8B4E-C599-BBE5A36E85B1}"/>
              </a:ext>
            </a:extLst>
          </p:cNvPr>
          <p:cNvSpPr/>
          <p:nvPr/>
        </p:nvSpPr>
        <p:spPr>
          <a:xfrm>
            <a:off x="1093968" y="3698350"/>
            <a:ext cx="1658952" cy="446444"/>
          </a:xfrm>
          <a:prstGeom prst="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cs typeface="Calibri"/>
            </a:endParaRPr>
          </a:p>
        </p:txBody>
      </p:sp>
    </p:spTree>
    <p:extLst>
      <p:ext uri="{BB962C8B-B14F-4D97-AF65-F5344CB8AC3E}">
        <p14:creationId xmlns:p14="http://schemas.microsoft.com/office/powerpoint/2010/main" val="1728317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674F6-35DD-AC97-4A20-F272055C11A0}"/>
              </a:ext>
            </a:extLst>
          </p:cNvPr>
          <p:cNvSpPr>
            <a:spLocks noGrp="1"/>
          </p:cNvSpPr>
          <p:nvPr>
            <p:ph type="title"/>
          </p:nvPr>
        </p:nvSpPr>
        <p:spPr>
          <a:xfrm>
            <a:off x="93079" y="44571"/>
            <a:ext cx="9006381" cy="857250"/>
          </a:xfrm>
        </p:spPr>
        <p:txBody>
          <a:bodyPr>
            <a:normAutofit/>
          </a:bodyPr>
          <a:lstStyle/>
          <a:p>
            <a:pPr algn="ctr"/>
            <a:r>
              <a:rPr lang="en-GB" dirty="0"/>
              <a:t>Proposed treatment pathway: </a:t>
            </a:r>
            <a:r>
              <a:rPr lang="en-GB" dirty="0">
                <a:solidFill>
                  <a:srgbClr val="0070C0"/>
                </a:solidFill>
              </a:rPr>
              <a:t>Indication</a:t>
            </a:r>
          </a:p>
        </p:txBody>
      </p:sp>
      <p:sp>
        <p:nvSpPr>
          <p:cNvPr id="4" name="Footer Placeholder 3">
            <a:extLst>
              <a:ext uri="{FF2B5EF4-FFF2-40B4-BE49-F238E27FC236}">
                <a16:creationId xmlns:a16="http://schemas.microsoft.com/office/drawing/2014/main" id="{99FACF3D-D554-0B2A-838B-043567AB8970}"/>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18D59E54-5651-4256-2184-70F78A2AF58F}"/>
              </a:ext>
            </a:extLst>
          </p:cNvPr>
          <p:cNvSpPr>
            <a:spLocks noGrp="1"/>
          </p:cNvSpPr>
          <p:nvPr>
            <p:ph type="sldNum" sz="quarter" idx="12"/>
          </p:nvPr>
        </p:nvSpPr>
        <p:spPr/>
        <p:txBody>
          <a:bodyPr/>
          <a:lstStyle/>
          <a:p>
            <a:fld id="{D0C807B6-AD78-42F7-9BAE-AEE14D238FEF}" type="slidenum">
              <a:rPr lang="en-GB" smtClean="0"/>
              <a:t>7</a:t>
            </a:fld>
            <a:endParaRPr lang="en-GB"/>
          </a:p>
        </p:txBody>
      </p:sp>
      <p:sp>
        <p:nvSpPr>
          <p:cNvPr id="6" name="Rectangle 5">
            <a:extLst>
              <a:ext uri="{FF2B5EF4-FFF2-40B4-BE49-F238E27FC236}">
                <a16:creationId xmlns:a16="http://schemas.microsoft.com/office/drawing/2014/main" id="{5AC24288-9FD9-1626-3D7C-D51EA129CBA9}"/>
              </a:ext>
            </a:extLst>
          </p:cNvPr>
          <p:cNvSpPr/>
          <p:nvPr/>
        </p:nvSpPr>
        <p:spPr>
          <a:xfrm>
            <a:off x="107134" y="1360087"/>
            <a:ext cx="861250" cy="684262"/>
          </a:xfrm>
          <a:prstGeom prst="rect">
            <a:avLst/>
          </a:prstGeom>
          <a:ln>
            <a:noFill/>
          </a:ln>
        </p:spPr>
        <p:style>
          <a:lnRef idx="2">
            <a:schemeClr val="dk1"/>
          </a:lnRef>
          <a:fillRef idx="1">
            <a:schemeClr val="lt1"/>
          </a:fillRef>
          <a:effectRef idx="0">
            <a:schemeClr val="dk1"/>
          </a:effectRef>
          <a:fontRef idx="minor">
            <a:schemeClr val="dk1"/>
          </a:fontRef>
        </p:style>
        <p:txBody>
          <a:bodyPr lIns="91440" tIns="45720" rIns="91440" bIns="4572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r>
              <a:rPr lang="en-GB" sz="1200" b="1" dirty="0"/>
              <a:t>1</a:t>
            </a:r>
            <a:r>
              <a:rPr lang="en-GB" sz="1200" b="1" baseline="30000" dirty="0"/>
              <a:t>st</a:t>
            </a:r>
            <a:r>
              <a:rPr lang="en-GB" sz="1200" b="1" dirty="0"/>
              <a:t> line:</a:t>
            </a:r>
            <a:endParaRPr lang="en-GB" sz="1200" dirty="0">
              <a:cs typeface="Calibri"/>
            </a:endParaRPr>
          </a:p>
        </p:txBody>
      </p:sp>
      <p:sp>
        <p:nvSpPr>
          <p:cNvPr id="7" name="Rectangle 6">
            <a:extLst>
              <a:ext uri="{FF2B5EF4-FFF2-40B4-BE49-F238E27FC236}">
                <a16:creationId xmlns:a16="http://schemas.microsoft.com/office/drawing/2014/main" id="{31D9AB05-A191-AD93-2D4B-7098853311ED}"/>
              </a:ext>
            </a:extLst>
          </p:cNvPr>
          <p:cNvSpPr/>
          <p:nvPr/>
        </p:nvSpPr>
        <p:spPr>
          <a:xfrm>
            <a:off x="1078168" y="1376873"/>
            <a:ext cx="1643152" cy="585024"/>
          </a:xfrm>
          <a:prstGeom prst="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endParaRPr>
          </a:p>
        </p:txBody>
      </p:sp>
      <p:sp>
        <p:nvSpPr>
          <p:cNvPr id="9" name="Rectangle 8">
            <a:extLst>
              <a:ext uri="{FF2B5EF4-FFF2-40B4-BE49-F238E27FC236}">
                <a16:creationId xmlns:a16="http://schemas.microsoft.com/office/drawing/2014/main" id="{734AFFEA-723B-82AF-5186-651D5B74A741}"/>
              </a:ext>
            </a:extLst>
          </p:cNvPr>
          <p:cNvSpPr/>
          <p:nvPr/>
        </p:nvSpPr>
        <p:spPr>
          <a:xfrm>
            <a:off x="107674" y="2081501"/>
            <a:ext cx="846209" cy="684262"/>
          </a:xfrm>
          <a:prstGeom prst="rect">
            <a:avLst/>
          </a:prstGeom>
          <a:ln>
            <a:noFill/>
          </a:ln>
        </p:spPr>
        <p:style>
          <a:lnRef idx="2">
            <a:schemeClr val="dk1"/>
          </a:lnRef>
          <a:fillRef idx="1">
            <a:schemeClr val="lt1"/>
          </a:fillRef>
          <a:effectRef idx="0">
            <a:schemeClr val="dk1"/>
          </a:effectRef>
          <a:fontRef idx="minor">
            <a:schemeClr val="dk1"/>
          </a:fontRef>
        </p:style>
        <p:txBody>
          <a:bodyPr lIns="91440" tIns="45720" rIns="91440" bIns="4572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r>
              <a:rPr lang="en-GB" sz="1200" b="1" dirty="0"/>
              <a:t>2</a:t>
            </a:r>
            <a:r>
              <a:rPr lang="en-GB" sz="1200" b="1" baseline="30000" dirty="0"/>
              <a:t>nd</a:t>
            </a:r>
            <a:r>
              <a:rPr lang="en-GB" sz="1200" b="1" dirty="0"/>
              <a:t> line:</a:t>
            </a:r>
            <a:endParaRPr lang="en-GB" sz="1200" dirty="0">
              <a:cs typeface="Calibri"/>
            </a:endParaRPr>
          </a:p>
        </p:txBody>
      </p:sp>
      <p:sp>
        <p:nvSpPr>
          <p:cNvPr id="10" name="Rectangle 9">
            <a:extLst>
              <a:ext uri="{FF2B5EF4-FFF2-40B4-BE49-F238E27FC236}">
                <a16:creationId xmlns:a16="http://schemas.microsoft.com/office/drawing/2014/main" id="{F2AAE465-390F-6899-AAA2-E989E1861D6F}"/>
              </a:ext>
            </a:extLst>
          </p:cNvPr>
          <p:cNvSpPr/>
          <p:nvPr/>
        </p:nvSpPr>
        <p:spPr>
          <a:xfrm>
            <a:off x="1093968" y="2181074"/>
            <a:ext cx="1643152" cy="520353"/>
          </a:xfrm>
          <a:prstGeom prst="rect">
            <a:avLst/>
          </a:prstGeom>
          <a:solidFill>
            <a:schemeClr val="accent6">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cs typeface="Calibri"/>
            </a:endParaRPr>
          </a:p>
        </p:txBody>
      </p:sp>
      <p:sp>
        <p:nvSpPr>
          <p:cNvPr id="11" name="Rectangle 10">
            <a:extLst>
              <a:ext uri="{FF2B5EF4-FFF2-40B4-BE49-F238E27FC236}">
                <a16:creationId xmlns:a16="http://schemas.microsoft.com/office/drawing/2014/main" id="{021813E2-AE61-8CC1-BAD6-BC3D002484C3}"/>
              </a:ext>
            </a:extLst>
          </p:cNvPr>
          <p:cNvSpPr/>
          <p:nvPr/>
        </p:nvSpPr>
        <p:spPr>
          <a:xfrm>
            <a:off x="1078168" y="2872956"/>
            <a:ext cx="1658952" cy="446444"/>
          </a:xfrm>
          <a:prstGeom prst="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cs typeface="Calibri"/>
            </a:endParaRPr>
          </a:p>
        </p:txBody>
      </p:sp>
      <p:sp>
        <p:nvSpPr>
          <p:cNvPr id="12" name="Rectangle 11">
            <a:extLst>
              <a:ext uri="{FF2B5EF4-FFF2-40B4-BE49-F238E27FC236}">
                <a16:creationId xmlns:a16="http://schemas.microsoft.com/office/drawing/2014/main" id="{B9A445F3-67FD-F702-58FD-6E96E0536056}"/>
              </a:ext>
            </a:extLst>
          </p:cNvPr>
          <p:cNvSpPr/>
          <p:nvPr/>
        </p:nvSpPr>
        <p:spPr>
          <a:xfrm>
            <a:off x="2911284" y="1360087"/>
            <a:ext cx="1643152" cy="585024"/>
          </a:xfrm>
          <a:prstGeom prst="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endParaRPr>
          </a:p>
        </p:txBody>
      </p:sp>
      <p:sp>
        <p:nvSpPr>
          <p:cNvPr id="14" name="Rectangle 13">
            <a:extLst>
              <a:ext uri="{FF2B5EF4-FFF2-40B4-BE49-F238E27FC236}">
                <a16:creationId xmlns:a16="http://schemas.microsoft.com/office/drawing/2014/main" id="{8DF8F14B-7321-6A3F-BC0D-393093A3A584}"/>
              </a:ext>
            </a:extLst>
          </p:cNvPr>
          <p:cNvSpPr/>
          <p:nvPr/>
        </p:nvSpPr>
        <p:spPr>
          <a:xfrm>
            <a:off x="174248" y="2754047"/>
            <a:ext cx="673533" cy="684262"/>
          </a:xfrm>
          <a:prstGeom prst="rect">
            <a:avLst/>
          </a:prstGeom>
          <a:ln>
            <a:noFill/>
          </a:ln>
        </p:spPr>
        <p:style>
          <a:lnRef idx="2">
            <a:schemeClr val="dk1"/>
          </a:lnRef>
          <a:fillRef idx="1">
            <a:schemeClr val="lt1"/>
          </a:fillRef>
          <a:effectRef idx="0">
            <a:schemeClr val="dk1"/>
          </a:effectRef>
          <a:fontRef idx="minor">
            <a:schemeClr val="dk1"/>
          </a:fontRef>
        </p:style>
        <p:txBody>
          <a:bodyPr lIns="91440" tIns="45720" rIns="91440" bIns="4572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r>
              <a:rPr lang="en-GB" sz="1200" b="1" dirty="0"/>
              <a:t>3</a:t>
            </a:r>
            <a:r>
              <a:rPr lang="en-GB" sz="1200" b="1" baseline="30000" dirty="0"/>
              <a:t>rd</a:t>
            </a:r>
            <a:r>
              <a:rPr lang="en-GB" sz="1200" b="1" dirty="0"/>
              <a:t> line:</a:t>
            </a:r>
            <a:endParaRPr lang="en-GB" sz="1200" dirty="0">
              <a:cs typeface="Calibri"/>
            </a:endParaRPr>
          </a:p>
        </p:txBody>
      </p:sp>
      <p:sp>
        <p:nvSpPr>
          <p:cNvPr id="3" name="Rectangle 2">
            <a:extLst>
              <a:ext uri="{FF2B5EF4-FFF2-40B4-BE49-F238E27FC236}">
                <a16:creationId xmlns:a16="http://schemas.microsoft.com/office/drawing/2014/main" id="{A2986DE7-C6CF-A7D7-DEAB-38F7F9C7D9D7}"/>
              </a:ext>
            </a:extLst>
          </p:cNvPr>
          <p:cNvSpPr/>
          <p:nvPr/>
        </p:nvSpPr>
        <p:spPr>
          <a:xfrm>
            <a:off x="193438" y="3563751"/>
            <a:ext cx="673533" cy="684262"/>
          </a:xfrm>
          <a:prstGeom prst="rect">
            <a:avLst/>
          </a:prstGeom>
          <a:ln>
            <a:noFill/>
          </a:ln>
        </p:spPr>
        <p:style>
          <a:lnRef idx="2">
            <a:schemeClr val="dk1"/>
          </a:lnRef>
          <a:fillRef idx="1">
            <a:schemeClr val="lt1"/>
          </a:fillRef>
          <a:effectRef idx="0">
            <a:schemeClr val="dk1"/>
          </a:effectRef>
          <a:fontRef idx="minor">
            <a:schemeClr val="dk1"/>
          </a:fontRef>
        </p:style>
        <p:txBody>
          <a:bodyPr lIns="91440" tIns="45720" rIns="91440" bIns="4572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defRPr/>
            </a:pPr>
            <a:r>
              <a:rPr lang="en-GB" sz="1200" b="1" dirty="0"/>
              <a:t>4</a:t>
            </a:r>
            <a:r>
              <a:rPr lang="en-GB" sz="1200" b="1" baseline="30000" dirty="0"/>
              <a:t>th</a:t>
            </a:r>
            <a:r>
              <a:rPr lang="en-GB" sz="1200" b="1" dirty="0"/>
              <a:t> line:</a:t>
            </a:r>
            <a:endParaRPr lang="en-GB" sz="1200" dirty="0">
              <a:cs typeface="Calibri"/>
            </a:endParaRPr>
          </a:p>
        </p:txBody>
      </p:sp>
      <p:sp>
        <p:nvSpPr>
          <p:cNvPr id="19" name="Rectangle 18">
            <a:extLst>
              <a:ext uri="{FF2B5EF4-FFF2-40B4-BE49-F238E27FC236}">
                <a16:creationId xmlns:a16="http://schemas.microsoft.com/office/drawing/2014/main" id="{7E6A8976-CD18-8B4E-C599-BBE5A36E85B1}"/>
              </a:ext>
            </a:extLst>
          </p:cNvPr>
          <p:cNvSpPr/>
          <p:nvPr/>
        </p:nvSpPr>
        <p:spPr>
          <a:xfrm>
            <a:off x="1093968" y="3698350"/>
            <a:ext cx="1658952" cy="446444"/>
          </a:xfrm>
          <a:prstGeom prst="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cs typeface="Calibri"/>
            </a:endParaRPr>
          </a:p>
        </p:txBody>
      </p:sp>
      <p:sp>
        <p:nvSpPr>
          <p:cNvPr id="8" name="Rectangle 7">
            <a:extLst>
              <a:ext uri="{FF2B5EF4-FFF2-40B4-BE49-F238E27FC236}">
                <a16:creationId xmlns:a16="http://schemas.microsoft.com/office/drawing/2014/main" id="{0782878D-44E0-BB27-B106-414EA9025935}"/>
              </a:ext>
            </a:extLst>
          </p:cNvPr>
          <p:cNvSpPr/>
          <p:nvPr/>
        </p:nvSpPr>
        <p:spPr>
          <a:xfrm>
            <a:off x="2928848" y="2163455"/>
            <a:ext cx="1643152" cy="520353"/>
          </a:xfrm>
          <a:prstGeom prst="rect">
            <a:avLst/>
          </a:prstGeom>
          <a:solidFill>
            <a:schemeClr val="accent6">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cs typeface="Calibri"/>
            </a:endParaRPr>
          </a:p>
        </p:txBody>
      </p:sp>
      <p:sp>
        <p:nvSpPr>
          <p:cNvPr id="13" name="Rectangle 12">
            <a:extLst>
              <a:ext uri="{FF2B5EF4-FFF2-40B4-BE49-F238E27FC236}">
                <a16:creationId xmlns:a16="http://schemas.microsoft.com/office/drawing/2014/main" id="{316CA384-43F5-9608-3BEC-ABADB26F937F}"/>
              </a:ext>
            </a:extLst>
          </p:cNvPr>
          <p:cNvSpPr/>
          <p:nvPr/>
        </p:nvSpPr>
        <p:spPr>
          <a:xfrm>
            <a:off x="2924622" y="2872956"/>
            <a:ext cx="1658952" cy="446444"/>
          </a:xfrm>
          <a:prstGeom prst="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sz="1200" dirty="0">
              <a:solidFill>
                <a:schemeClr val="tx1"/>
              </a:solidFill>
              <a:cs typeface="Calibri"/>
            </a:endParaRPr>
          </a:p>
        </p:txBody>
      </p:sp>
      <p:sp>
        <p:nvSpPr>
          <p:cNvPr id="15" name="TextBox 14">
            <a:extLst>
              <a:ext uri="{FF2B5EF4-FFF2-40B4-BE49-F238E27FC236}">
                <a16:creationId xmlns:a16="http://schemas.microsoft.com/office/drawing/2014/main" id="{C905DE40-BE9D-F9ED-F7F6-2E9D60053B17}"/>
              </a:ext>
            </a:extLst>
          </p:cNvPr>
          <p:cNvSpPr txBox="1"/>
          <p:nvPr/>
        </p:nvSpPr>
        <p:spPr>
          <a:xfrm>
            <a:off x="2866680" y="2076863"/>
            <a:ext cx="1783237" cy="684262"/>
          </a:xfrm>
          <a:prstGeom prst="rect">
            <a:avLst/>
          </a:prstGeom>
          <a:noFill/>
          <a:ln w="19050">
            <a:solidFill>
              <a:srgbClr val="FF0000"/>
            </a:solidFill>
          </a:ln>
        </p:spPr>
        <p:txBody>
          <a:bodyPr wrap="square" rtlCol="0">
            <a:spAutoFit/>
          </a:bodyPr>
          <a:lstStyle/>
          <a:p>
            <a:endParaRPr lang="en-GB" dirty="0"/>
          </a:p>
        </p:txBody>
      </p:sp>
      <p:sp>
        <p:nvSpPr>
          <p:cNvPr id="16" name="TextBox 15">
            <a:extLst>
              <a:ext uri="{FF2B5EF4-FFF2-40B4-BE49-F238E27FC236}">
                <a16:creationId xmlns:a16="http://schemas.microsoft.com/office/drawing/2014/main" id="{666D6F6C-8CA9-95BE-35DA-C591E73A1B14}"/>
              </a:ext>
            </a:extLst>
          </p:cNvPr>
          <p:cNvSpPr txBox="1"/>
          <p:nvPr/>
        </p:nvSpPr>
        <p:spPr>
          <a:xfrm>
            <a:off x="2862964" y="2809123"/>
            <a:ext cx="1783237" cy="684262"/>
          </a:xfrm>
          <a:prstGeom prst="rect">
            <a:avLst/>
          </a:prstGeom>
          <a:noFill/>
          <a:ln w="19050">
            <a:solidFill>
              <a:srgbClr val="FF0000"/>
            </a:solidFill>
          </a:ln>
        </p:spPr>
        <p:txBody>
          <a:bodyPr wrap="square" rtlCol="0">
            <a:spAutoFit/>
          </a:bodyPr>
          <a:lstStyle/>
          <a:p>
            <a:endParaRPr lang="en-GB" dirty="0"/>
          </a:p>
        </p:txBody>
      </p:sp>
    </p:spTree>
    <p:extLst>
      <p:ext uri="{BB962C8B-B14F-4D97-AF65-F5344CB8AC3E}">
        <p14:creationId xmlns:p14="http://schemas.microsoft.com/office/powerpoint/2010/main" val="2992981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Product overview</a:t>
            </a:r>
          </a:p>
        </p:txBody>
      </p:sp>
      <p:sp>
        <p:nvSpPr>
          <p:cNvPr id="3" name="Content Placeholder 2"/>
          <p:cNvSpPr>
            <a:spLocks noGrp="1"/>
          </p:cNvSpPr>
          <p:nvPr>
            <p:ph idx="1"/>
          </p:nvPr>
        </p:nvSpPr>
        <p:spPr/>
        <p:txBody>
          <a:bodyPr vert="horz" lIns="91440" tIns="45720" rIns="91440" bIns="45720" rtlCol="0" anchor="t">
            <a:normAutofit/>
          </a:bodyPr>
          <a:lstStyle/>
          <a:p>
            <a:r>
              <a:rPr lang="en-GB" dirty="0"/>
              <a:t>Licensed/Off-label/Unlicensed for the proposed indication</a:t>
            </a:r>
            <a:endParaRPr lang="en-GB" dirty="0">
              <a:cs typeface="Calibri"/>
            </a:endParaRPr>
          </a:p>
          <a:p>
            <a:pPr lvl="1"/>
            <a:r>
              <a:rPr lang="en-GB" dirty="0"/>
              <a:t>MHRA:</a:t>
            </a:r>
          </a:p>
          <a:p>
            <a:pPr lvl="1"/>
            <a:r>
              <a:rPr lang="en-GB" dirty="0">
                <a:cs typeface="Calibri"/>
              </a:rPr>
              <a:t>EMA:</a:t>
            </a:r>
            <a:endParaRPr lang="en-GB" dirty="0"/>
          </a:p>
          <a:p>
            <a:pPr lvl="1"/>
            <a:r>
              <a:rPr lang="en-GB" dirty="0"/>
              <a:t>FDA:</a:t>
            </a:r>
          </a:p>
          <a:p>
            <a:r>
              <a:rPr lang="en-GB" b="0" i="0" dirty="0">
                <a:effectLst/>
                <a:cs typeface="Segoe UI"/>
              </a:rPr>
              <a:t>Consider whether the application is also relevant to adolescents or paediatrics – and if licensed//off-label/unlicensed for this cohort.</a:t>
            </a:r>
            <a:endParaRPr lang="en-GB" dirty="0"/>
          </a:p>
          <a:p>
            <a:r>
              <a:rPr lang="en-GB" dirty="0"/>
              <a:t>Mechanism of action in proposed indication (include diagram if available) </a:t>
            </a:r>
          </a:p>
          <a:p>
            <a:endParaRPr lang="en-GB" dirty="0"/>
          </a:p>
        </p:txBody>
      </p:sp>
      <p:sp>
        <p:nvSpPr>
          <p:cNvPr id="5" name="Footer Placeholder 4"/>
          <p:cNvSpPr>
            <a:spLocks noGrp="1"/>
          </p:cNvSpPr>
          <p:nvPr>
            <p:ph type="ftr" sz="quarter" idx="11"/>
          </p:nvPr>
        </p:nvSpPr>
        <p:spPr/>
        <p:txBody>
          <a:bodyPr/>
          <a:lstStyle/>
          <a:p>
            <a:r>
              <a:rPr lang="en-GB"/>
              <a:t>North Central London Joint Formulary Committee</a:t>
            </a:r>
          </a:p>
        </p:txBody>
      </p:sp>
      <p:sp>
        <p:nvSpPr>
          <p:cNvPr id="8" name="Slide Number Placeholder 7"/>
          <p:cNvSpPr>
            <a:spLocks noGrp="1"/>
          </p:cNvSpPr>
          <p:nvPr>
            <p:ph type="sldNum" sz="quarter" idx="12"/>
          </p:nvPr>
        </p:nvSpPr>
        <p:spPr/>
        <p:txBody>
          <a:bodyPr/>
          <a:lstStyle/>
          <a:p>
            <a:fld id="{D0C807B6-AD78-42F7-9BAE-AEE14D238FEF}" type="slidenum">
              <a:rPr lang="en-GB" smtClean="0"/>
              <a:t>8</a:t>
            </a:fld>
            <a:endParaRPr lang="en-GB"/>
          </a:p>
        </p:txBody>
      </p:sp>
    </p:spTree>
    <p:extLst>
      <p:ext uri="{BB962C8B-B14F-4D97-AF65-F5344CB8AC3E}">
        <p14:creationId xmlns:p14="http://schemas.microsoft.com/office/powerpoint/2010/main" val="2691901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4FDBC-15CA-E41C-BCA6-0FE083A7A64A}"/>
              </a:ext>
            </a:extLst>
          </p:cNvPr>
          <p:cNvSpPr>
            <a:spLocks noGrp="1"/>
          </p:cNvSpPr>
          <p:nvPr>
            <p:ph type="title"/>
          </p:nvPr>
        </p:nvSpPr>
        <p:spPr/>
        <p:txBody>
          <a:bodyPr/>
          <a:lstStyle/>
          <a:p>
            <a:r>
              <a:rPr lang="en-GB" dirty="0"/>
              <a:t>Prescribing</a:t>
            </a:r>
          </a:p>
        </p:txBody>
      </p:sp>
      <p:sp>
        <p:nvSpPr>
          <p:cNvPr id="3" name="Content Placeholder 2">
            <a:extLst>
              <a:ext uri="{FF2B5EF4-FFF2-40B4-BE49-F238E27FC236}">
                <a16:creationId xmlns:a16="http://schemas.microsoft.com/office/drawing/2014/main" id="{95E05158-A330-63B8-B25A-A4F7E76B7FF9}"/>
              </a:ext>
            </a:extLst>
          </p:cNvPr>
          <p:cNvSpPr>
            <a:spLocks noGrp="1"/>
          </p:cNvSpPr>
          <p:nvPr>
            <p:ph idx="1"/>
          </p:nvPr>
        </p:nvSpPr>
        <p:spPr/>
        <p:txBody>
          <a:bodyPr vert="horz" lIns="91440" tIns="45720" rIns="91440" bIns="45720" rtlCol="0" anchor="t">
            <a:normAutofit/>
          </a:bodyPr>
          <a:lstStyle/>
          <a:p>
            <a:r>
              <a:rPr lang="en-GB" dirty="0"/>
              <a:t>Proposed dose/route: (specify if proposed dose/route is not as per license)</a:t>
            </a:r>
          </a:p>
          <a:p>
            <a:r>
              <a:rPr lang="en-GB" dirty="0"/>
              <a:t>Treatment goal:</a:t>
            </a:r>
          </a:p>
          <a:p>
            <a:r>
              <a:rPr lang="en-GB" dirty="0"/>
              <a:t>Response assessment:</a:t>
            </a:r>
          </a:p>
          <a:p>
            <a:pPr lvl="1"/>
            <a:r>
              <a:rPr lang="en-GB" dirty="0"/>
              <a:t>What is considered a non-response?</a:t>
            </a:r>
          </a:p>
          <a:p>
            <a:r>
              <a:rPr lang="en-GB" dirty="0"/>
              <a:t>Stopping criteria:</a:t>
            </a:r>
          </a:p>
          <a:p>
            <a:endParaRPr lang="en-GB" dirty="0">
              <a:ea typeface="Calibri"/>
              <a:cs typeface="Calibri"/>
            </a:endParaRPr>
          </a:p>
          <a:p>
            <a:pPr marL="0" indent="0">
              <a:buNone/>
            </a:pPr>
            <a:endParaRPr lang="en-GB" dirty="0">
              <a:ea typeface="Calibri"/>
              <a:cs typeface="Calibri"/>
            </a:endParaRPr>
          </a:p>
        </p:txBody>
      </p:sp>
      <p:sp>
        <p:nvSpPr>
          <p:cNvPr id="4" name="Footer Placeholder 3">
            <a:extLst>
              <a:ext uri="{FF2B5EF4-FFF2-40B4-BE49-F238E27FC236}">
                <a16:creationId xmlns:a16="http://schemas.microsoft.com/office/drawing/2014/main" id="{1E48761E-AA80-6F31-448B-4FD17A706609}"/>
              </a:ext>
            </a:extLst>
          </p:cNvPr>
          <p:cNvSpPr>
            <a:spLocks noGrp="1"/>
          </p:cNvSpPr>
          <p:nvPr>
            <p:ph type="ftr" sz="quarter" idx="11"/>
          </p:nvPr>
        </p:nvSpPr>
        <p:spPr/>
        <p:txBody>
          <a:bodyPr/>
          <a:lstStyle/>
          <a:p>
            <a:r>
              <a:rPr lang="en-GB"/>
              <a:t>North Central London Joint Formulary Committee</a:t>
            </a:r>
          </a:p>
        </p:txBody>
      </p:sp>
      <p:sp>
        <p:nvSpPr>
          <p:cNvPr id="5" name="Slide Number Placeholder 4">
            <a:extLst>
              <a:ext uri="{FF2B5EF4-FFF2-40B4-BE49-F238E27FC236}">
                <a16:creationId xmlns:a16="http://schemas.microsoft.com/office/drawing/2014/main" id="{CF1D5858-4FEF-5541-D342-9D14AFA3B2B6}"/>
              </a:ext>
            </a:extLst>
          </p:cNvPr>
          <p:cNvSpPr>
            <a:spLocks noGrp="1"/>
          </p:cNvSpPr>
          <p:nvPr>
            <p:ph type="sldNum" sz="quarter" idx="12"/>
          </p:nvPr>
        </p:nvSpPr>
        <p:spPr/>
        <p:txBody>
          <a:bodyPr/>
          <a:lstStyle/>
          <a:p>
            <a:fld id="{D0C807B6-AD78-42F7-9BAE-AEE14D238FEF}" type="slidenum">
              <a:rPr lang="en-GB" smtClean="0"/>
              <a:t>9</a:t>
            </a:fld>
            <a:endParaRPr lang="en-GB"/>
          </a:p>
        </p:txBody>
      </p:sp>
    </p:spTree>
    <p:extLst>
      <p:ext uri="{BB962C8B-B14F-4D97-AF65-F5344CB8AC3E}">
        <p14:creationId xmlns:p14="http://schemas.microsoft.com/office/powerpoint/2010/main" val="3013740706"/>
      </p:ext>
    </p:extLst>
  </p:cSld>
  <p:clrMapOvr>
    <a:masterClrMapping/>
  </p:clrMapOvr>
</p:sld>
</file>

<file path=ppt/theme/theme1.xml><?xml version="1.0" encoding="utf-8"?>
<a:theme xmlns:a="http://schemas.openxmlformats.org/drawingml/2006/main" name="JFC Evaluation Presentation_v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FC slides template_v2.1.potx" id="{BB483746-5BDD-47F9-9A1F-307F84268548}" vid="{F38B2319-606A-4028-8C2D-BE503C055D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918cb42-957b-43f3-b418-e6e06df89a8e">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4EAEAA9B524AC4A880D47B1098C9714" ma:contentTypeVersion="15" ma:contentTypeDescription="Create a new document." ma:contentTypeScope="" ma:versionID="61e7d8bf22c2928b247503a5324c3d5c">
  <xsd:schema xmlns:xsd="http://www.w3.org/2001/XMLSchema" xmlns:xs="http://www.w3.org/2001/XMLSchema" xmlns:p="http://schemas.microsoft.com/office/2006/metadata/properties" xmlns:ns1="http://schemas.microsoft.com/sharepoint/v3" xmlns:ns2="9918cb42-957b-43f3-b418-e6e06df89a8e" xmlns:ns3="08aa103c-3e3a-476f-a927-d596001135bf" targetNamespace="http://schemas.microsoft.com/office/2006/metadata/properties" ma:root="true" ma:fieldsID="d977a5bded7089aeeeb1f06767358438" ns1:_="" ns2:_="" ns3:_="">
    <xsd:import namespace="http://schemas.microsoft.com/sharepoint/v3"/>
    <xsd:import namespace="9918cb42-957b-43f3-b418-e6e06df89a8e"/>
    <xsd:import namespace="08aa103c-3e3a-476f-a927-d596001135b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1:_ip_UnifiedCompliancePolicyProperties" minOccurs="0"/>
                <xsd:element ref="ns1:_ip_UnifiedCompliancePolicyUIAc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18cb42-957b-43f3-b418-e6e06df89a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8aa103c-3e3a-476f-a927-d596001135bf"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6BEDD9-28FD-49A7-B9B7-BEB74E1753AA}">
  <ds:schemaRefs>
    <ds:schemaRef ds:uri="http://purl.org/dc/terms/"/>
    <ds:schemaRef ds:uri="http://www.w3.org/XML/1998/namespace"/>
    <ds:schemaRef ds:uri="http://schemas.microsoft.com/office/2006/documentManagement/types"/>
    <ds:schemaRef ds:uri="9918cb42-957b-43f3-b418-e6e06df89a8e"/>
    <ds:schemaRef ds:uri="08aa103c-3e3a-476f-a927-d596001135bf"/>
    <ds:schemaRef ds:uri="http://purl.org/dc/elements/1.1/"/>
    <ds:schemaRef ds:uri="http://schemas.microsoft.com/office/infopath/2007/PartnerControls"/>
    <ds:schemaRef ds:uri="http://schemas.microsoft.com/sharepoint/v3"/>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52986EE0-8DDD-4DAF-940D-9DAEE0DE651D}"/>
</file>

<file path=customXml/itemProps3.xml><?xml version="1.0" encoding="utf-8"?>
<ds:datastoreItem xmlns:ds="http://schemas.openxmlformats.org/officeDocument/2006/customXml" ds:itemID="{A5503F3A-79B4-49CC-B7F9-3FA65667B24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JFC Evaluation Presentation_v4</Template>
  <TotalTime>0</TotalTime>
  <Words>2940</Words>
  <Application>Microsoft Office PowerPoint</Application>
  <PresentationFormat>On-screen Show (16:9)</PresentationFormat>
  <Paragraphs>483</Paragraphs>
  <Slides>29</Slides>
  <Notes>26</Notes>
  <HiddenSlides>5</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JFC Evaluation Presentation_v4</vt:lpstr>
      <vt:lpstr>Template Guidance</vt:lpstr>
      <vt:lpstr>Overview</vt:lpstr>
      <vt:lpstr>PowerPoint Presentation</vt:lpstr>
      <vt:lpstr>Summary</vt:lpstr>
      <vt:lpstr>Clinical background</vt:lpstr>
      <vt:lpstr>Current treatment pathway: Indication</vt:lpstr>
      <vt:lpstr>Proposed treatment pathway: Indication</vt:lpstr>
      <vt:lpstr>Product overview</vt:lpstr>
      <vt:lpstr>Prescribing</vt:lpstr>
      <vt:lpstr>Unmet need</vt:lpstr>
      <vt:lpstr>Guidelines</vt:lpstr>
      <vt:lpstr>Formulary Status</vt:lpstr>
      <vt:lpstr>PICO</vt:lpstr>
      <vt:lpstr>PICO</vt:lpstr>
      <vt:lpstr>Efficacy – Name of trial/Author name (Year; n=)</vt:lpstr>
      <vt:lpstr>Efficacy </vt:lpstr>
      <vt:lpstr>Efficacy: Non-randomised observational studies</vt:lpstr>
      <vt:lpstr>Relevant Clinical Trials (unpublished)</vt:lpstr>
      <vt:lpstr>Safety: Study name (Year; n=)</vt:lpstr>
      <vt:lpstr>Safety (SPC): specify population from the SPC (n=)</vt:lpstr>
      <vt:lpstr>Risk</vt:lpstr>
      <vt:lpstr>Convenience</vt:lpstr>
      <vt:lpstr>Cost-effectiveness</vt:lpstr>
      <vt:lpstr>Drug acquisition costs</vt:lpstr>
      <vt:lpstr>Healthcare resource utilisation</vt:lpstr>
      <vt:lpstr>Estimated impact for NCL</vt:lpstr>
      <vt:lpstr>Other information</vt:lpstr>
      <vt:lpstr>Summary</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Guidance</dc:title>
  <dc:creator>Poonam Varu</dc:creator>
  <cp:lastModifiedBy>MARU, Saloni (UNIVERSITY COLLEGE LONDON HOSPITALS NHS FOUNDATION TRUST)</cp:lastModifiedBy>
  <cp:revision>107</cp:revision>
  <dcterms:created xsi:type="dcterms:W3CDTF">2023-08-23T09:38:22Z</dcterms:created>
  <dcterms:modified xsi:type="dcterms:W3CDTF">2024-10-14T15:34:29Z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0x010100F4EAEAA9B524AC4A880D47B1098C9714</vt:lpwstr>
  </property>
  <property fmtid="{D5CDD505-2E9C-101B-9397-08002B2CF9AE}" pid="3" name="MediaServiceImageTags">
    <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